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Default Extension="jpeg" ContentType="image/jpeg"/>
  <Override PartName="/_rels/.rels" ContentType="application/vnd.openxmlformats-package.relationship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notesMasters/_rels/notesMaster1.xml.rels" ContentType="application/vnd.openxmlformats-package.relationships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theme/theme1.xml" ContentType="application/vnd.openxmlformats-officedocument.theme+xml"/>
  <Override PartName="/ppt/theme/theme18.xml" ContentType="application/vnd.openxmlformats-officedocument.theme+xml"/>
  <Override PartName="/ppt/theme/theme20.xml" ContentType="application/vnd.openxmlformats-officedocument.theme+xml"/>
  <Override PartName="/ppt/theme/theme2.xml" ContentType="application/vnd.openxmlformats-officedocument.theme+xml"/>
  <Override PartName="/ppt/theme/theme19.xml" ContentType="application/vnd.openxmlformats-officedocument.theme+xml"/>
  <Override PartName="/ppt/theme/theme10.xml" ContentType="application/vnd.openxmlformats-officedocument.theme+xml"/>
  <Override PartName="/ppt/theme/theme3.xml" ContentType="application/vnd.openxmlformats-officedocument.theme+xml"/>
  <Override PartName="/ppt/theme/theme11.xml" ContentType="application/vnd.openxmlformats-officedocument.theme+xml"/>
  <Override PartName="/ppt/theme/theme4.xml" ContentType="application/vnd.openxmlformats-officedocument.theme+xml"/>
  <Override PartName="/ppt/theme/theme12.xml" ContentType="application/vnd.openxmlformats-officedocument.theme+xml"/>
  <Override PartName="/ppt/theme/theme5.xml" ContentType="application/vnd.openxmlformats-officedocument.theme+xml"/>
  <Override PartName="/ppt/theme/theme13.xml" ContentType="application/vnd.openxmlformats-officedocument.theme+xml"/>
  <Override PartName="/ppt/theme/theme6.xml" ContentType="application/vnd.openxmlformats-officedocument.theme+xml"/>
  <Override PartName="/ppt/theme/theme14.xml" ContentType="application/vnd.openxmlformats-officedocument.theme+xml"/>
  <Override PartName="/ppt/theme/theme7.xml" ContentType="application/vnd.openxmlformats-officedocument.theme+xml"/>
  <Override PartName="/ppt/theme/theme15.xml" ContentType="application/vnd.openxmlformats-officedocument.theme+xml"/>
  <Override PartName="/ppt/theme/theme8.xml" ContentType="application/vnd.openxmlformats-officedocument.theme+xml"/>
  <Override PartName="/ppt/theme/theme16.xml" ContentType="application/vnd.openxmlformats-officedocument.theme+xml"/>
  <Override PartName="/ppt/theme/theme9.xml" ContentType="application/vnd.openxmlformats-officedocument.theme+xml"/>
  <Override PartName="/ppt/theme/theme17.xml" ContentType="application/vnd.openxmlformats-officedocument.theme+xml"/>
  <Override PartName="/ppt/media/image2.png" ContentType="image/png"/>
  <Override PartName="/ppt/media/image25.png" ContentType="image/png"/>
  <Override PartName="/ppt/media/image12.png" ContentType="image/png"/>
  <Override PartName="/ppt/media/image10.png" ContentType="image/png"/>
  <Override PartName="/ppt/media/image3.png" ContentType="image/png"/>
  <Override PartName="/ppt/media/image26.png" ContentType="image/png"/>
  <Override PartName="/ppt/media/image13.png" ContentType="image/png"/>
  <Override PartName="/ppt/media/image11.png" ContentType="image/png"/>
  <Override PartName="/ppt/media/image1.png" ContentType="image/png"/>
  <Override PartName="/ppt/media/image24.png" ContentType="image/png"/>
  <Override PartName="/ppt/media/image27.png" ContentType="image/png"/>
  <Override PartName="/ppt/media/image4.png" ContentType="image/png"/>
  <Override PartName="/ppt/media/image14.png" ContentType="image/png"/>
  <Override PartName="/ppt/media/image28.png" ContentType="image/png"/>
  <Override PartName="/ppt/media/image5.png" ContentType="image/png"/>
  <Override PartName="/ppt/media/image15.png" ContentType="image/png"/>
  <Override PartName="/ppt/media/image29.png" ContentType="image/png"/>
  <Override PartName="/ppt/media/image6.png" ContentType="image/png"/>
  <Override PartName="/ppt/media/image16.png" ContentType="image/png"/>
  <Override PartName="/ppt/media/image7.png" ContentType="image/png"/>
  <Override PartName="/ppt/media/image17.png" ContentType="image/png"/>
  <Override PartName="/ppt/media/image22.png" ContentType="image/png"/>
  <Override PartName="/ppt/media/image21.png" ContentType="image/png"/>
  <Override PartName="/ppt/media/image19.png" ContentType="image/png"/>
  <Override PartName="/ppt/media/image9.png" ContentType="image/png"/>
  <Override PartName="/ppt/media/image30.png" ContentType="image/png"/>
  <Override PartName="/ppt/media/image8.png" ContentType="image/png"/>
  <Override PartName="/ppt/media/image20.png" ContentType="image/png"/>
  <Override PartName="/ppt/media/image18.png" ContentType="image/png"/>
  <Override PartName="/ppt/media/image31.png" ContentType="image/png"/>
  <Override PartName="/ppt/media/image23.png" ContentType="image/png"/>
  <Override PartName="/ppt/media/image32.png" ContentType="image/png"/>
  <Override PartName="/ppt/media/image33.png" ContentType="image/png"/>
  <Override PartName="/ppt/_rels/presentation.xml.rels" ContentType="application/vnd.openxmlformats-package.relationships+xml"/>
  <Override PartName="/ppt/slideLayouts/_rels/slideLayout226.xml.rels" ContentType="application/vnd.openxmlformats-package.relationships+xml"/>
  <Override PartName="/ppt/slideLayouts/_rels/slideLayout23.xml.rels" ContentType="application/vnd.openxmlformats-package.relationships+xml"/>
  <Override PartName="/ppt/slideLayouts/_rels/slideLayout225.xml.rels" ContentType="application/vnd.openxmlformats-package.relationships+xml"/>
  <Override PartName="/ppt/slideLayouts/_rels/slideLayout216.xml.rels" ContentType="application/vnd.openxmlformats-package.relationships+xml"/>
  <Override PartName="/ppt/slideLayouts/_rels/slideLayout13.xml.rels" ContentType="application/vnd.openxmlformats-package.relationships+xml"/>
  <Override PartName="/ppt/slideLayouts/_rels/slideLayout215.xml.rels" ContentType="application/vnd.openxmlformats-package.relationships+xml"/>
  <Override PartName="/ppt/slideLayouts/_rels/slideLayout12.xml.rels" ContentType="application/vnd.openxmlformats-package.relationships+xml"/>
  <Override PartName="/ppt/slideLayouts/_rels/slideLayout206.xml.rels" ContentType="application/vnd.openxmlformats-package.relationships+xml"/>
  <Override PartName="/ppt/slideLayouts/_rels/slideLayout199.xml.rels" ContentType="application/vnd.openxmlformats-package.relationships+xml"/>
  <Override PartName="/ppt/slideLayouts/_rels/slideLayout205.xml.rels" ContentType="application/vnd.openxmlformats-package.relationships+xml"/>
  <Override PartName="/ppt/slideLayouts/_rels/slideLayout198.xml.rels" ContentType="application/vnd.openxmlformats-package.relationships+xml"/>
  <Override PartName="/ppt/slideLayouts/_rels/slideLayout129.xml.rels" ContentType="application/vnd.openxmlformats-package.relationships+xml"/>
  <Override PartName="/ppt/slideLayouts/_rels/slideLayout200.xml.rels" ContentType="application/vnd.openxmlformats-package.relationships+xml"/>
  <Override PartName="/ppt/slideLayouts/_rels/slideLayout68.xml.rels" ContentType="application/vnd.openxmlformats-package.relationships+xml"/>
  <Override PartName="/ppt/slideLayouts/_rels/slideLayout98.xml.rels" ContentType="application/vnd.openxmlformats-package.relationships+xml"/>
  <Override PartName="/ppt/slideLayouts/_rels/slideLayout127.xml.rels" ContentType="application/vnd.openxmlformats-package.relationships+xml"/>
  <Override PartName="/ppt/slideLayouts/_rels/slideLayout162.xml.rels" ContentType="application/vnd.openxmlformats-package.relationships+xml"/>
  <Override PartName="/ppt/slideLayouts/_rels/slideLayout26.xml.rels" ContentType="application/vnd.openxmlformats-package.relationships+xml"/>
  <Override PartName="/ppt/slideLayouts/_rels/slideLayout203.xml.rels" ContentType="application/vnd.openxmlformats-package.relationships+xml"/>
  <Override PartName="/ppt/slideLayouts/_rels/slideLayout196.xml.rels" ContentType="application/vnd.openxmlformats-package.relationships+xml"/>
  <Override PartName="/ppt/slideLayouts/_rels/slideLayout192.xml.rels" ContentType="application/vnd.openxmlformats-package.relationships+xml"/>
  <Override PartName="/ppt/slideLayouts/_rels/slideLayout56.xml.rels" ContentType="application/vnd.openxmlformats-package.relationships+xml"/>
  <Override PartName="/ppt/slideLayouts/_rels/slideLayout126.xml.rels" ContentType="application/vnd.openxmlformats-package.relationships+xml"/>
  <Override PartName="/ppt/slideLayouts/_rels/slideLayout63.xml.rels" ContentType="application/vnd.openxmlformats-package.relationships+xml"/>
  <Override PartName="/ppt/slideLayouts/_rels/slideLayout161.xml.rels" ContentType="application/vnd.openxmlformats-package.relationships+xml"/>
  <Override PartName="/ppt/slideLayouts/_rels/slideLayout25.xml.rels" ContentType="application/vnd.openxmlformats-package.relationships+xml"/>
  <Override PartName="/ppt/slideLayouts/_rels/slideLayout202.xml.rels" ContentType="application/vnd.openxmlformats-package.relationships+xml"/>
  <Override PartName="/ppt/slideLayouts/_rels/slideLayout195.xml.rels" ContentType="application/vnd.openxmlformats-package.relationships+xml"/>
  <Override PartName="/ppt/slideLayouts/_rels/slideLayout59.xml.rels" ContentType="application/vnd.openxmlformats-package.relationships+xml"/>
  <Override PartName="/ppt/slideLayouts/_rels/slideLayout191.xml.rels" ContentType="application/vnd.openxmlformats-package.relationships+xml"/>
  <Override PartName="/ppt/slideLayouts/_rels/slideLayout55.xml.rels" ContentType="application/vnd.openxmlformats-package.relationships+xml"/>
  <Override PartName="/ppt/slideLayouts/_rels/slideLayout62.xml.rels" ContentType="application/vnd.openxmlformats-package.relationships+xml"/>
  <Override PartName="/ppt/slideLayouts/_rels/slideLayout24.xml.rels" ContentType="application/vnd.openxmlformats-package.relationships+xml"/>
  <Override PartName="/ppt/slideLayouts/_rels/slideLayout160.xml.rels" ContentType="application/vnd.openxmlformats-package.relationships+xml"/>
  <Override PartName="/ppt/slideLayouts/_rels/slideLayout201.xml.rels" ContentType="application/vnd.openxmlformats-package.relationships+xml"/>
  <Override PartName="/ppt/slideLayouts/_rels/slideLayout69.xml.rels" ContentType="application/vnd.openxmlformats-package.relationships+xml"/>
  <Override PartName="/ppt/slideLayouts/_rels/slideLayout194.xml.rels" ContentType="application/vnd.openxmlformats-package.relationships+xml"/>
  <Override PartName="/ppt/slideLayouts/_rels/slideLayout58.xml.rels" ContentType="application/vnd.openxmlformats-package.relationships+xml"/>
  <Override PartName="/ppt/slideLayouts/_rels/slideLayout190.xml.rels" ContentType="application/vnd.openxmlformats-package.relationships+xml"/>
  <Override PartName="/ppt/slideLayouts/_rels/slideLayout54.xml.rels" ContentType="application/vnd.openxmlformats-package.relationships+xml"/>
  <Override PartName="/ppt/slideLayouts/_rels/slideLayout61.xml.rels" ContentType="application/vnd.openxmlformats-package.relationships+xml"/>
  <Override PartName="/ppt/slideLayouts/_rels/slideLayout214.xml.rels" ContentType="application/vnd.openxmlformats-package.relationships+xml"/>
  <Override PartName="/ppt/slideLayouts/_rels/slideLayout11.xml.rels" ContentType="application/vnd.openxmlformats-package.relationships+xml"/>
  <Override PartName="/ppt/slideLayouts/_rels/slideLayout213.xml.rels" ContentType="application/vnd.openxmlformats-package.relationships+xml"/>
  <Override PartName="/ppt/slideLayouts/_rels/slideLayout10.xml.rels" ContentType="application/vnd.openxmlformats-package.relationships+xml"/>
  <Override PartName="/ppt/slideLayouts/_rels/slideLayout204.xml.rels" ContentType="application/vnd.openxmlformats-package.relationships+xml"/>
  <Override PartName="/ppt/slideLayouts/_rels/slideLayout197.xml.rels" ContentType="application/vnd.openxmlformats-package.relationships+xml"/>
  <Override PartName="/ppt/slideLayouts/_rels/slideLayout187.xml.rels" ContentType="application/vnd.openxmlformats-package.relationships+xml"/>
  <Override PartName="/ppt/slideLayouts/_rels/slideLayout228.xml.rels" ContentType="application/vnd.openxmlformats-package.relationships+xml"/>
  <Override PartName="/ppt/slideLayouts/_rels/slideLayout143.xml.rels" ContentType="application/vnd.openxmlformats-package.relationships+xml"/>
  <Override PartName="/ppt/slideLayouts/_rels/slideLayout119.xml.rels" ContentType="application/vnd.openxmlformats-package.relationships+xml"/>
  <Override PartName="/ppt/slideLayouts/_rels/slideLayout222.xml.rels" ContentType="application/vnd.openxmlformats-package.relationships+xml"/>
  <Override PartName="/ppt/slideLayouts/_rels/slideLayout116.xml.rels" ContentType="application/vnd.openxmlformats-package.relationships+xml"/>
  <Override PartName="/ppt/slideLayouts/_rels/slideLayout87.xml.rels" ContentType="application/vnd.openxmlformats-package.relationships+xml"/>
  <Override PartName="/ppt/slideLayouts/_rels/slideLayout115.xml.rels" ContentType="application/vnd.openxmlformats-package.relationships+xml"/>
  <Override PartName="/ppt/slideLayouts/_rels/slideLayout86.xml.rels" ContentType="application/vnd.openxmlformats-package.relationships+xml"/>
  <Override PartName="/ppt/slideLayouts/_rels/slideLayout114.xml.rels" ContentType="application/vnd.openxmlformats-package.relationships+xml"/>
  <Override PartName="/ppt/slideLayouts/_rels/slideLayout85.xml.rels" ContentType="application/vnd.openxmlformats-package.relationships+xml"/>
  <Override PartName="/ppt/slideLayouts/_rels/slideLayout113.xml.rels" ContentType="application/vnd.openxmlformats-package.relationships+xml"/>
  <Override PartName="/ppt/slideLayouts/_rels/slideLayout84.xml.rels" ContentType="application/vnd.openxmlformats-package.relationships+xml"/>
  <Override PartName="/ppt/slideLayouts/_rels/slideLayout97.xml.rels" ContentType="application/vnd.openxmlformats-package.relationships+xml"/>
  <Override PartName="/ppt/slideLayouts/_rels/slideLayout109.xml.rels" ContentType="application/vnd.openxmlformats-package.relationships+xml"/>
  <Override PartName="/ppt/slideLayouts/_rels/slideLayout212.xml.rels" ContentType="application/vnd.openxmlformats-package.relationships+xml"/>
  <Override PartName="/ppt/slideLayouts/_rels/slideLayout96.xml.rels" ContentType="application/vnd.openxmlformats-package.relationships+xml"/>
  <Override PartName="/ppt/slideLayouts/_rels/slideLayout108.xml.rels" ContentType="application/vnd.openxmlformats-package.relationships+xml"/>
  <Override PartName="/ppt/slideLayouts/_rels/slideLayout211.xml.rels" ContentType="application/vnd.openxmlformats-package.relationships+xml"/>
  <Override PartName="/ppt/slideLayouts/_rels/slideLayout79.xml.rels" ContentType="application/vnd.openxmlformats-package.relationships+xml"/>
  <Override PartName="/ppt/slideLayouts/_rels/slideLayout95.xml.rels" ContentType="application/vnd.openxmlformats-package.relationships+xml"/>
  <Override PartName="/ppt/slideLayouts/_rels/slideLayout107.xml.rels" ContentType="application/vnd.openxmlformats-package.relationships+xml"/>
  <Override PartName="/ppt/slideLayouts/_rels/slideLayout210.xml.rels" ContentType="application/vnd.openxmlformats-package.relationships+xml"/>
  <Override PartName="/ppt/slideLayouts/_rels/slideLayout78.xml.rels" ContentType="application/vnd.openxmlformats-package.relationships+xml"/>
  <Override PartName="/ppt/slideLayouts/_rels/slideLayout227.xml.rels" ContentType="application/vnd.openxmlformats-package.relationships+xml"/>
  <Override PartName="/ppt/slideLayouts/_rels/slideLayout105.xml.rels" ContentType="application/vnd.openxmlformats-package.relationships+xml"/>
  <Override PartName="/ppt/slideLayouts/_rels/slideLayout93.xml.rels" ContentType="application/vnd.openxmlformats-package.relationships+xml"/>
  <Override PartName="/ppt/slideLayouts/_rels/slideLayout122.xml.rels" ContentType="application/vnd.openxmlformats-package.relationships+xml"/>
  <Override PartName="/ppt/slideLayouts/_rels/slideLayout1.xml.rels" ContentType="application/vnd.openxmlformats-package.relationships+xml"/>
  <Override PartName="/ppt/slideLayouts/_rels/slideLayout42.xml.rels" ContentType="application/vnd.openxmlformats-package.relationships+xml"/>
  <Override PartName="/ppt/slideLayouts/_rels/slideLayout75.xml.rels" ContentType="application/vnd.openxmlformats-package.relationships+xml"/>
  <Override PartName="/ppt/slideLayouts/_rels/slideLayout104.xml.rels" ContentType="application/vnd.openxmlformats-package.relationships+xml"/>
  <Override PartName="/ppt/slideLayouts/_rels/slideLayout92.xml.rels" ContentType="application/vnd.openxmlformats-package.relationships+xml"/>
  <Override PartName="/ppt/slideLayouts/_rels/slideLayout121.xml.rels" ContentType="application/vnd.openxmlformats-package.relationships+xml"/>
  <Override PartName="/ppt/slideLayouts/_rels/slideLayout74.xml.rels" ContentType="application/vnd.openxmlformats-package.relationships+xml"/>
  <Override PartName="/ppt/slideLayouts/_rels/slideLayout103.xml.rels" ContentType="application/vnd.openxmlformats-package.relationships+xml"/>
  <Override PartName="/ppt/slideLayouts/_rels/slideLayout91.xml.rels" ContentType="application/vnd.openxmlformats-package.relationships+xml"/>
  <Override PartName="/ppt/slideLayouts/_rels/slideLayout120.xml.rels" ContentType="application/vnd.openxmlformats-package.relationships+xml"/>
  <Override PartName="/ppt/slideLayouts/_rels/slideLayout81.xml.rels" ContentType="application/vnd.openxmlformats-package.relationships+xml"/>
  <Override PartName="/ppt/slideLayouts/_rels/slideLayout110.xml.rels" ContentType="application/vnd.openxmlformats-package.relationships+xml"/>
  <Override PartName="/ppt/slideLayouts/_rels/slideLayout80.xml.rels" ContentType="application/vnd.openxmlformats-package.relationships+xml"/>
  <Override PartName="/ppt/slideLayouts/_rels/slideLayout73.xml.rels" ContentType="application/vnd.openxmlformats-package.relationships+xml"/>
  <Override PartName="/ppt/slideLayouts/_rels/slideLayout102.xml.rels" ContentType="application/vnd.openxmlformats-package.relationships+xml"/>
  <Override PartName="/ppt/slideLayouts/_rels/slideLayout90.xml.rels" ContentType="application/vnd.openxmlformats-package.relationships+xml"/>
  <Override PartName="/ppt/slideLayouts/_rels/slideLayout72.xml.rels" ContentType="application/vnd.openxmlformats-package.relationships+xml"/>
  <Override PartName="/ppt/slideLayouts/_rels/slideLayout101.xml.rels" ContentType="application/vnd.openxmlformats-package.relationships+xml"/>
  <Override PartName="/ppt/slideLayouts/_rels/slideLayout71.xml.rels" ContentType="application/vnd.openxmlformats-package.relationships+xml"/>
  <Override PartName="/ppt/slideLayouts/_rels/slideLayout100.xml.rels" ContentType="application/vnd.openxmlformats-package.relationships+xml"/>
  <Override PartName="/ppt/slideLayouts/_rels/slideLayout70.xml.rels" ContentType="application/vnd.openxmlformats-package.relationships+xml"/>
  <Override PartName="/ppt/slideLayouts/_rels/slideLayout77.xml.rels" ContentType="application/vnd.openxmlformats-package.relationships+xml"/>
  <Override PartName="/ppt/slideLayouts/_rels/slideLayout94.xml.rels" ContentType="application/vnd.openxmlformats-package.relationships+xml"/>
  <Override PartName="/ppt/slideLayouts/_rels/slideLayout106.xml.rels" ContentType="application/vnd.openxmlformats-package.relationships+xml"/>
  <Override PartName="/ppt/slideLayouts/_rels/slideLayout60.xml.rels" ContentType="application/vnd.openxmlformats-package.relationships+xml"/>
  <Override PartName="/ppt/slideLayouts/_rels/slideLayout140.xml.rels" ContentType="application/vnd.openxmlformats-package.relationships+xml"/>
  <Override PartName="/ppt/slideLayouts/_rels/slideLayout177.xml.rels" ContentType="application/vnd.openxmlformats-package.relationships+xml"/>
  <Override PartName="/ppt/slideLayouts/_rels/slideLayout53.xml.rels" ContentType="application/vnd.openxmlformats-package.relationships+xml"/>
  <Override PartName="/ppt/slideLayouts/_rels/slideLayout176.xml.rels" ContentType="application/vnd.openxmlformats-package.relationships+xml"/>
  <Override PartName="/ppt/slideLayouts/_rels/slideLayout219.xml.rels" ContentType="application/vnd.openxmlformats-package.relationships+xml"/>
  <Override PartName="/ppt/slideLayouts/_rels/slideLayout16.xml.rels" ContentType="application/vnd.openxmlformats-package.relationships+xml"/>
  <Override PartName="/ppt/slideLayouts/_rels/slideLayout152.xml.rels" ContentType="application/vnd.openxmlformats-package.relationships+xml"/>
  <Override PartName="/ppt/slideLayouts/_rels/slideLayout52.xml.rels" ContentType="application/vnd.openxmlformats-package.relationships+xml"/>
  <Override PartName="/ppt/slideLayouts/_rels/slideLayout218.xml.rels" ContentType="application/vnd.openxmlformats-package.relationships+xml"/>
  <Override PartName="/ppt/slideLayouts/_rels/slideLayout15.xml.rels" ContentType="application/vnd.openxmlformats-package.relationships+xml"/>
  <Override PartName="/ppt/slideLayouts/_rels/slideLayout151.xml.rels" ContentType="application/vnd.openxmlformats-package.relationships+xml"/>
  <Override PartName="/ppt/slideLayouts/_rels/slideLayout51.xml.rels" ContentType="application/vnd.openxmlformats-package.relationships+xml"/>
  <Override PartName="/ppt/slideLayouts/_rels/slideLayout217.xml.rels" ContentType="application/vnd.openxmlformats-package.relationships+xml"/>
  <Override PartName="/ppt/slideLayouts/_rels/slideLayout14.xml.rels" ContentType="application/vnd.openxmlformats-package.relationships+xml"/>
  <Override PartName="/ppt/slideLayouts/_rels/slideLayout150.xml.rels" ContentType="application/vnd.openxmlformats-package.relationships+xml"/>
  <Override PartName="/ppt/slideLayouts/_rels/slideLayout50.xml.rels" ContentType="application/vnd.openxmlformats-package.relationships+xml"/>
  <Override PartName="/ppt/slideLayouts/_rels/slideLayout207.xml.rels" ContentType="application/vnd.openxmlformats-package.relationships+xml"/>
  <Override PartName="/ppt/slideLayouts/_rels/slideLayout40.xml.rels" ContentType="application/vnd.openxmlformats-package.relationships+xml"/>
  <Override PartName="/ppt/slideLayouts/_rels/slideLayout159.xml.rels" ContentType="application/vnd.openxmlformats-package.relationships+xml"/>
  <Override PartName="/ppt/slideLayouts/_rels/slideLayout67.xml.rels" ContentType="application/vnd.openxmlformats-package.relationships+xml"/>
  <Override PartName="/ppt/slideLayouts/_rels/slideLayout33.xml.rels" ContentType="application/vnd.openxmlformats-package.relationships+xml"/>
  <Override PartName="/ppt/slideLayouts/_rels/slideLayout66.xml.rels" ContentType="application/vnd.openxmlformats-package.relationships+xml"/>
  <Override PartName="/ppt/slideLayouts/_rels/slideLayout32.xml.rels" ContentType="application/vnd.openxmlformats-package.relationships+xml"/>
  <Override PartName="/ppt/slideLayouts/_rels/slideLayout189.xml.rels" ContentType="application/vnd.openxmlformats-package.relationships+xml"/>
  <Override PartName="/ppt/slideLayouts/_rels/slideLayout19.xml.rels" ContentType="application/vnd.openxmlformats-package.relationships+xml"/>
  <Override PartName="/ppt/slideLayouts/_rels/slideLayout155.xml.rels" ContentType="application/vnd.openxmlformats-package.relationships+xml"/>
  <Override PartName="/ppt/slideLayouts/_rels/slideLayout65.xml.rels" ContentType="application/vnd.openxmlformats-package.relationships+xml"/>
  <Override PartName="/ppt/slideLayouts/_rels/slideLayout31.xml.rels" ContentType="application/vnd.openxmlformats-package.relationships+xml"/>
  <Override PartName="/ppt/slideLayouts/_rels/slideLayout188.xml.rels" ContentType="application/vnd.openxmlformats-package.relationships+xml"/>
  <Override PartName="/ppt/slideLayouts/_rels/slideLayout18.xml.rels" ContentType="application/vnd.openxmlformats-package.relationships+xml"/>
  <Override PartName="/ppt/slideLayouts/_rels/slideLayout154.xml.rels" ContentType="application/vnd.openxmlformats-package.relationships+xml"/>
  <Override PartName="/ppt/slideLayouts/_rels/slideLayout30.xml.rels" ContentType="application/vnd.openxmlformats-package.relationships+xml"/>
  <Override PartName="/ppt/slideLayouts/_rels/slideLayout186.xml.rels" ContentType="application/vnd.openxmlformats-package.relationships+xml"/>
  <Override PartName="/ppt/slideLayouts/_rels/slideLayout9.xml.rels" ContentType="application/vnd.openxmlformats-package.relationships+xml"/>
  <Override PartName="/ppt/slideLayouts/_rels/slideLayout17.xml.rels" ContentType="application/vnd.openxmlformats-package.relationships+xml"/>
  <Override PartName="/ppt/slideLayouts/_rels/slideLayout153.xml.rels" ContentType="application/vnd.openxmlformats-package.relationships+xml"/>
  <Override PartName="/ppt/slideLayouts/_rels/slideLayout137.xml.rels" ContentType="application/vnd.openxmlformats-package.relationships+xml"/>
  <Override PartName="/ppt/slideLayouts/_rels/slideLayout183.xml.rels" ContentType="application/vnd.openxmlformats-package.relationships+xml"/>
  <Override PartName="/ppt/slideLayouts/_rels/slideLayout47.xml.rels" ContentType="application/vnd.openxmlformats-package.relationships+xml"/>
  <Override PartName="/ppt/slideLayouts/_rels/slideLayout6.xml.rels" ContentType="application/vnd.openxmlformats-package.relationships+xml"/>
  <Override PartName="/ppt/slideLayouts/_rels/slideLayout136.xml.rels" ContentType="application/vnd.openxmlformats-package.relationships+xml"/>
  <Override PartName="/ppt/slideLayouts/_rels/slideLayout46.xml.rels" ContentType="application/vnd.openxmlformats-package.relationships+xml"/>
  <Override PartName="/ppt/slideLayouts/_rels/slideLayout5.xml.rels" ContentType="application/vnd.openxmlformats-package.relationships+xml"/>
  <Override PartName="/ppt/slideLayouts/_rels/slideLayout182.xml.rels" ContentType="application/vnd.openxmlformats-package.relationships+xml"/>
  <Override PartName="/ppt/slideLayouts/_rels/slideLayout185.xml.rels" ContentType="application/vnd.openxmlformats-package.relationships+xml"/>
  <Override PartName="/ppt/slideLayouts/_rels/slideLayout49.xml.rels" ContentType="application/vnd.openxmlformats-package.relationships+xml"/>
  <Override PartName="/ppt/slideLayouts/_rels/slideLayout8.xml.rels" ContentType="application/vnd.openxmlformats-package.relationships+xml"/>
  <Override PartName="/ppt/slideLayouts/_rels/slideLayout139.xml.rels" ContentType="application/vnd.openxmlformats-package.relationships+xml"/>
  <Override PartName="/ppt/slideLayouts/_rels/slideLayout135.xml.rels" ContentType="application/vnd.openxmlformats-package.relationships+xml"/>
  <Override PartName="/ppt/slideLayouts/_rels/slideLayout169.xml.rels" ContentType="application/vnd.openxmlformats-package.relationships+xml"/>
  <Override PartName="/ppt/slideLayouts/_rels/slideLayout38.xml.rels" ContentType="application/vnd.openxmlformats-package.relationships+xml"/>
  <Override PartName="/ppt/slideLayouts/_rels/slideLayout174.xml.rels" ContentType="application/vnd.openxmlformats-package.relationships+xml"/>
  <Override PartName="/ppt/slideLayouts/_rels/slideLayout181.xml.rels" ContentType="application/vnd.openxmlformats-package.relationships+xml"/>
  <Override PartName="/ppt/slideLayouts/_rels/slideLayout4.xml.rels" ContentType="application/vnd.openxmlformats-package.relationships+xml"/>
  <Override PartName="/ppt/slideLayouts/_rels/slideLayout45.xml.rels" ContentType="application/vnd.openxmlformats-package.relationships+xml"/>
  <Override PartName="/ppt/slideLayouts/_rels/slideLayout148.xml.rels" ContentType="application/vnd.openxmlformats-package.relationships+xml"/>
  <Override PartName="/ppt/slideLayouts/_rels/slideLayout125.xml.rels" ContentType="application/vnd.openxmlformats-package.relationships+xml"/>
  <Override PartName="/ppt/slideLayouts/_rels/slideLayout224.xml.rels" ContentType="application/vnd.openxmlformats-package.relationships+xml"/>
  <Override PartName="/ppt/slideLayouts/_rels/slideLayout21.xml.rels" ContentType="application/vnd.openxmlformats-package.relationships+xml"/>
  <Override PartName="/ppt/slideLayouts/_rels/slideLayout118.xml.rels" ContentType="application/vnd.openxmlformats-package.relationships+xml"/>
  <Override PartName="/ppt/slideLayouts/_rels/slideLayout221.xml.rels" ContentType="application/vnd.openxmlformats-package.relationships+xml"/>
  <Override PartName="/ppt/slideLayouts/_rels/slideLayout89.xml.rels" ContentType="application/vnd.openxmlformats-package.relationships+xml"/>
  <Override PartName="/ppt/slideLayouts/_rels/slideLayout7.xml.rels" ContentType="application/vnd.openxmlformats-package.relationships+xml"/>
  <Override PartName="/ppt/slideLayouts/_rels/slideLayout48.xml.rels" ContentType="application/vnd.openxmlformats-package.relationships+xml"/>
  <Override PartName="/ppt/slideLayouts/_rels/slideLayout184.xml.rels" ContentType="application/vnd.openxmlformats-package.relationships+xml"/>
  <Override PartName="/ppt/slideLayouts/_rels/slideLayout138.xml.rels" ContentType="application/vnd.openxmlformats-package.relationships+xml"/>
  <Override PartName="/ppt/slideLayouts/_rels/slideLayout175.xml.rels" ContentType="application/vnd.openxmlformats-package.relationships+xml"/>
  <Override PartName="/ppt/slideLayouts/_rels/slideLayout39.xml.rels" ContentType="application/vnd.openxmlformats-package.relationships+xml"/>
  <Override PartName="/ppt/slideLayouts/_rels/slideLayout209.xml.rels" ContentType="application/vnd.openxmlformats-package.relationships+xml"/>
  <Override PartName="/ppt/slideLayouts/_rels/slideLayout134.xml.rels" ContentType="application/vnd.openxmlformats-package.relationships+xml"/>
  <Override PartName="/ppt/slideLayouts/_rels/slideLayout168.xml.rels" ContentType="application/vnd.openxmlformats-package.relationships+xml"/>
  <Override PartName="/ppt/slideLayouts/_rels/slideLayout147.xml.rels" ContentType="application/vnd.openxmlformats-package.relationships+xml"/>
  <Override PartName="/ppt/slideLayouts/_rels/slideLayout124.xml.rels" ContentType="application/vnd.openxmlformats-package.relationships+xml"/>
  <Override PartName="/ppt/slideLayouts/_rels/slideLayout44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180.xml.rels" ContentType="application/vnd.openxmlformats-package.relationships+xml"/>
  <Override PartName="/ppt/slideLayouts/_rels/slideLayout37.xml.rels" ContentType="application/vnd.openxmlformats-package.relationships+xml"/>
  <Override PartName="/ppt/slideLayouts/_rels/slideLayout173.xml.rels" ContentType="application/vnd.openxmlformats-package.relationships+xml"/>
  <Override PartName="/ppt/slideLayouts/_rels/slideLayout171.xml.rels" ContentType="application/vnd.openxmlformats-package.relationships+xml"/>
  <Override PartName="/ppt/slideLayouts/_rels/slideLayout35.xml.rels" ContentType="application/vnd.openxmlformats-package.relationships+xml"/>
  <Override PartName="/ppt/slideLayouts/_rels/slideLayout28.xml.rels" ContentType="application/vnd.openxmlformats-package.relationships+xml"/>
  <Override PartName="/ppt/slideLayouts/_rels/slideLayout164.xml.rels" ContentType="application/vnd.openxmlformats-package.relationships+xml"/>
  <Override PartName="/ppt/slideLayouts/_rels/slideLayout130.xml.rels" ContentType="application/vnd.openxmlformats-package.relationships+xml"/>
  <Override PartName="/ppt/slideLayouts/_rels/slideLayout208.xml.rels" ContentType="application/vnd.openxmlformats-package.relationships+xml"/>
  <Override PartName="/ppt/slideLayouts/_rels/slideLayout133.xml.rels" ContentType="application/vnd.openxmlformats-package.relationships+xml"/>
  <Override PartName="/ppt/slideLayouts/_rels/slideLayout167.xml.rels" ContentType="application/vnd.openxmlformats-package.relationships+xml"/>
  <Override PartName="/ppt/slideLayouts/_rels/slideLayout36.xml.rels" ContentType="application/vnd.openxmlformats-package.relationships+xml"/>
  <Override PartName="/ppt/slideLayouts/_rels/slideLayout172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43.xml.rels" ContentType="application/vnd.openxmlformats-package.relationships+xml"/>
  <Override PartName="/ppt/slideLayouts/_rels/slideLayout83.xml.rels" ContentType="application/vnd.openxmlformats-package.relationships+xml"/>
  <Override PartName="/ppt/slideLayouts/_rels/slideLayout112.xml.rels" ContentType="application/vnd.openxmlformats-package.relationships+xml"/>
  <Override PartName="/ppt/slideLayouts/_rels/slideLayout146.xml.rels" ContentType="application/vnd.openxmlformats-package.relationships+xml"/>
  <Override PartName="/ppt/slideLayouts/_rels/slideLayout123.xml.rels" ContentType="application/vnd.openxmlformats-package.relationships+xml"/>
  <Override PartName="/ppt/slideLayouts/_rels/slideLayout34.xml.rels" ContentType="application/vnd.openxmlformats-package.relationships+xml"/>
  <Override PartName="/ppt/slideLayouts/_rels/slideLayout170.xml.rels" ContentType="application/vnd.openxmlformats-package.relationships+xml"/>
  <Override PartName="/ppt/slideLayouts/_rels/slideLayout41.xml.rels" ContentType="application/vnd.openxmlformats-package.relationships+xml"/>
  <Override PartName="/ppt/slideLayouts/_rels/slideLayout131.xml.rels" ContentType="application/vnd.openxmlformats-package.relationships+xml"/>
  <Override PartName="/ppt/slideLayouts/_rels/slideLayout29.xml.rels" ContentType="application/vnd.openxmlformats-package.relationships+xml"/>
  <Override PartName="/ppt/slideLayouts/_rels/slideLayout165.xml.rels" ContentType="application/vnd.openxmlformats-package.relationships+xml"/>
  <Override PartName="/ppt/slideLayouts/_rels/slideLayout178.xml.rels" ContentType="application/vnd.openxmlformats-package.relationships+xml"/>
  <Override PartName="/ppt/slideLayouts/_rels/slideLayout144.xml.rels" ContentType="application/vnd.openxmlformats-package.relationships+xml"/>
  <Override PartName="/ppt/slideLayouts/_rels/slideLayout156.xml.rels" ContentType="application/vnd.openxmlformats-package.relationships+xml"/>
  <Override PartName="/ppt/slideLayouts/_rels/slideLayout163.xml.rels" ContentType="application/vnd.openxmlformats-package.relationships+xml"/>
  <Override PartName="/ppt/slideLayouts/_rels/slideLayout27.xml.rels" ContentType="application/vnd.openxmlformats-package.relationships+xml"/>
  <Override PartName="/ppt/slideLayouts/_rels/slideLayout158.xml.rels" ContentType="application/vnd.openxmlformats-package.relationships+xml"/>
  <Override PartName="/ppt/slideLayouts/_rels/slideLayout22.xml.rels" ContentType="application/vnd.openxmlformats-package.relationships+xml"/>
  <Override PartName="/ppt/slideLayouts/_rels/slideLayout179.xml.rels" ContentType="application/vnd.openxmlformats-package.relationships+xml"/>
  <Override PartName="/ppt/slideLayouts/_rels/slideLayout145.xml.rels" ContentType="application/vnd.openxmlformats-package.relationships+xml"/>
  <Override PartName="/ppt/slideLayouts/_rels/slideLayout82.xml.rels" ContentType="application/vnd.openxmlformats-package.relationships+xml"/>
  <Override PartName="/ppt/slideLayouts/_rels/slideLayout111.xml.rels" ContentType="application/vnd.openxmlformats-package.relationships+xml"/>
  <Override PartName="/ppt/slideLayouts/_rels/slideLayout142.xml.rels" ContentType="application/vnd.openxmlformats-package.relationships+xml"/>
  <Override PartName="/ppt/slideLayouts/_rels/slideLayout76.xml.rels" ContentType="application/vnd.openxmlformats-package.relationships+xml"/>
  <Override PartName="/ppt/slideLayouts/_rels/slideLayout64.xml.rels" ContentType="application/vnd.openxmlformats-package.relationships+xml"/>
  <Override PartName="/ppt/slideLayouts/_rels/slideLayout57.xml.rels" ContentType="application/vnd.openxmlformats-package.relationships+xml"/>
  <Override PartName="/ppt/slideLayouts/_rels/slideLayout193.xml.rels" ContentType="application/vnd.openxmlformats-package.relationships+xml"/>
  <Override PartName="/ppt/slideLayouts/_rels/slideLayout157.xml.rels" ContentType="application/vnd.openxmlformats-package.relationships+xml"/>
  <Override PartName="/ppt/slideLayouts/_rels/slideLayout99.xml.rels" ContentType="application/vnd.openxmlformats-package.relationships+xml"/>
  <Override PartName="/ppt/slideLayouts/_rels/slideLayout128.xml.rels" ContentType="application/vnd.openxmlformats-package.relationships+xml"/>
  <Override PartName="/ppt/slideLayouts/_rels/slideLayout117.xml.rels" ContentType="application/vnd.openxmlformats-package.relationships+xml"/>
  <Override PartName="/ppt/slideLayouts/_rels/slideLayout220.xml.rels" ContentType="application/vnd.openxmlformats-package.relationships+xml"/>
  <Override PartName="/ppt/slideLayouts/_rels/slideLayout88.xml.rels" ContentType="application/vnd.openxmlformats-package.relationships+xml"/>
  <Override PartName="/ppt/slideLayouts/_rels/slideLayout223.xml.rels" ContentType="application/vnd.openxmlformats-package.relationships+xml"/>
  <Override PartName="/ppt/slideLayouts/_rels/slideLayout20.xml.rels" ContentType="application/vnd.openxmlformats-package.relationships+xml"/>
  <Override PartName="/ppt/slideLayouts/_rels/slideLayout149.xml.rels" ContentType="application/vnd.openxmlformats-package.relationships+xml"/>
  <Override PartName="/ppt/slideLayouts/_rels/slideLayout132.xml.rels" ContentType="application/vnd.openxmlformats-package.relationships+xml"/>
  <Override PartName="/ppt/slideLayouts/_rels/slideLayout166.xml.rels" ContentType="application/vnd.openxmlformats-package.relationships+xml"/>
  <Override PartName="/ppt/slideLayouts/_rels/slideLayout141.xml.rels" ContentType="application/vnd.openxmlformats-package.relationships+xml"/>
  <Override PartName="/ppt/slideLayouts/slideLayout24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144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178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209.xml" ContentType="application/vnd.openxmlformats-officedocument.presentationml.slideLayout+xml"/>
  <Override PartName="/ppt/slideLayouts/slideLayout166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149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179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147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208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165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167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168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169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154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188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155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189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156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157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158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159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207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164.xml" ContentType="application/vnd.openxmlformats-officedocument.presentationml.slideLayout+xml"/>
  <Override PartName="/ppt/slideLayouts/slideLayout217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174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218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175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219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176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177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94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151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152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227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186.xml" ContentType="application/vnd.openxmlformats-officedocument.presentationml.slideLayout+xml"/>
  <Override PartName="/ppt/slideLayouts/slideLayout195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96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97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210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211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212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220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221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222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43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228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187.xml" ContentType="application/vnd.openxmlformats-officedocument.presentationml.slideLayout+xml"/>
  <Override PartName="/ppt/slideLayouts/slideLayout153.xml" ContentType="application/vnd.openxmlformats-officedocument.presentationml.slideLayout+xml"/>
  <Override PartName="/ppt/slideLayouts/slideLayout204.xml" ContentType="application/vnd.openxmlformats-officedocument.presentationml.slideLayout+xml"/>
  <Override PartName="/ppt/slideLayouts/slideLayout163.xml" ContentType="application/vnd.openxmlformats-officedocument.presentationml.slideLayout+xml"/>
  <Override PartName="/ppt/slideLayouts/slideLayout170.xml" ContentType="application/vnd.openxmlformats-officedocument.presentationml.slideLayout+xml"/>
  <Override PartName="/ppt/slideLayouts/slideLayout171.xml" ContentType="application/vnd.openxmlformats-officedocument.presentationml.slideLayout+xml"/>
  <Override PartName="/ppt/slideLayouts/slideLayout213.xml" ContentType="application/vnd.openxmlformats-officedocument.presentationml.slideLayout+xml"/>
  <Override PartName="/ppt/slideLayouts/slideLayout172.xml" ContentType="application/vnd.openxmlformats-officedocument.presentationml.slideLayout+xml"/>
  <Override PartName="/ppt/slideLayouts/slideLayout214.xml" ContentType="application/vnd.openxmlformats-officedocument.presentationml.slideLayout+xml"/>
  <Override PartName="/ppt/slideLayouts/slideLayout173.xml" ContentType="application/vnd.openxmlformats-officedocument.presentationml.slideLayout+xml"/>
  <Override PartName="/ppt/slideLayouts/slideLayout180.xml" ContentType="application/vnd.openxmlformats-officedocument.presentationml.slideLayout+xml"/>
  <Override PartName="/ppt/slideLayouts/slideLayout181.xml" ContentType="application/vnd.openxmlformats-officedocument.presentationml.slideLayout+xml"/>
  <Override PartName="/ppt/slideLayouts/slideLayout223.xml" ContentType="application/vnd.openxmlformats-officedocument.presentationml.slideLayout+xml"/>
  <Override PartName="/ppt/slideLayouts/slideLayout182.xml" ContentType="application/vnd.openxmlformats-officedocument.presentationml.slideLayout+xml"/>
  <Override PartName="/ppt/slideLayouts/slideLayout224.xml" ContentType="application/vnd.openxmlformats-officedocument.presentationml.slideLayout+xml"/>
  <Override PartName="/ppt/slideLayouts/slideLayout183.xml" ContentType="application/vnd.openxmlformats-officedocument.presentationml.slideLayout+xml"/>
  <Override PartName="/ppt/slideLayouts/slideLayout190.xml" ContentType="application/vnd.openxmlformats-officedocument.presentationml.slideLayout+xml"/>
  <Override PartName="/ppt/slideLayouts/slideLayout201.xml" ContentType="application/vnd.openxmlformats-officedocument.presentationml.slideLayout+xml"/>
  <Override PartName="/ppt/slideLayouts/slideLayout160.xml" ContentType="application/vnd.openxmlformats-officedocument.presentationml.slideLayout+xml"/>
  <Override PartName="/ppt/slideLayouts/slideLayout191.xml" ContentType="application/vnd.openxmlformats-officedocument.presentationml.slideLayout+xml"/>
  <Override PartName="/ppt/slideLayouts/slideLayout202.xml" ContentType="application/vnd.openxmlformats-officedocument.presentationml.slideLayout+xml"/>
  <Override PartName="/ppt/slideLayouts/slideLayout161.xml" ContentType="application/vnd.openxmlformats-officedocument.presentationml.slideLayout+xml"/>
  <Override PartName="/ppt/slideLayouts/slideLayout192.xml" ContentType="application/vnd.openxmlformats-officedocument.presentationml.slideLayout+xml"/>
  <Override PartName="/ppt/slideLayouts/slideLayout203.xml" ContentType="application/vnd.openxmlformats-officedocument.presentationml.slideLayout+xml"/>
  <Override PartName="/ppt/slideLayouts/slideLayout162.xml" ContentType="application/vnd.openxmlformats-officedocument.presentationml.slideLayout+xml"/>
  <Override PartName="/ppt/slideLayouts/slideLayout200.xml" ContentType="application/vnd.openxmlformats-officedocument.presentationml.slideLayout+xml"/>
  <Override PartName="/ppt/slideLayouts/slideLayout193.xml" ContentType="application/vnd.openxmlformats-officedocument.presentationml.slideLayout+xml"/>
  <Override PartName="/ppt/slideLayouts/slideLayout184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85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50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198.xml" ContentType="application/vnd.openxmlformats-officedocument.presentationml.slideLayout+xml"/>
  <Override PartName="/ppt/slideLayouts/slideLayout205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199.xml" ContentType="application/vnd.openxmlformats-officedocument.presentationml.slideLayout+xml"/>
  <Override PartName="/ppt/slideLayouts/slideLayout206.xml" ContentType="application/vnd.openxmlformats-officedocument.presentationml.slideLayout+xml"/>
  <Override PartName="/ppt/slideLayouts/slideLayout215.xml" ContentType="application/vnd.openxmlformats-officedocument.presentationml.slideLayout+xml"/>
  <Override PartName="/ppt/slideLayouts/slideLayout216.xml" ContentType="application/vnd.openxmlformats-officedocument.presentationml.slideLayout+xml"/>
  <Override PartName="/ppt/slideLayouts/slideLayout225.xml" ContentType="application/vnd.openxmlformats-officedocument.presentationml.slideLayout+xml"/>
  <Override PartName="/ppt/slideLayouts/slideLayout226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_rels/slideMaster19.xml.rels" ContentType="application/vnd.openxmlformats-package.relationships+xml"/>
  <Override PartName="/ppt/slideMasters/_rels/slideMaster8.xml.rels" ContentType="application/vnd.openxmlformats-package.relationships+xml"/>
  <Override PartName="/ppt/slideMasters/_rels/slideMaster17.xml.rels" ContentType="application/vnd.openxmlformats-package.relationships+xml"/>
  <Override PartName="/ppt/slideMasters/_rels/slideMaster16.xml.rels" ContentType="application/vnd.openxmlformats-package.relationships+xml"/>
  <Override PartName="/ppt/slideMasters/_rels/slideMaster7.xml.rels" ContentType="application/vnd.openxmlformats-package.relationships+xml"/>
  <Override PartName="/ppt/slideMasters/_rels/slideMaster15.xml.rels" ContentType="application/vnd.openxmlformats-package.relationships+xml"/>
  <Override PartName="/ppt/slideMasters/_rels/slideMaster6.xml.rels" ContentType="application/vnd.openxmlformats-package.relationships+xml"/>
  <Override PartName="/ppt/slideMasters/_rels/slideMaster14.xml.rels" ContentType="application/vnd.openxmlformats-package.relationships+xml"/>
  <Override PartName="/ppt/slideMasters/_rels/slideMaster5.xml.rels" ContentType="application/vnd.openxmlformats-package.relationships+xml"/>
  <Override PartName="/ppt/slideMasters/_rels/slideMaster13.xml.rels" ContentType="application/vnd.openxmlformats-package.relationships+xml"/>
  <Override PartName="/ppt/slideMasters/_rels/slideMaster4.xml.rels" ContentType="application/vnd.openxmlformats-package.relationships+xml"/>
  <Override PartName="/ppt/slideMasters/_rels/slideMaster12.xml.rels" ContentType="application/vnd.openxmlformats-package.relationships+xml"/>
  <Override PartName="/ppt/slideMasters/_rels/slideMaster3.xml.rels" ContentType="application/vnd.openxmlformats-package.relationships+xml"/>
  <Override PartName="/ppt/slideMasters/_rels/slideMaster10.xml.rels" ContentType="application/vnd.openxmlformats-package.relationships+xml"/>
  <Override PartName="/ppt/slideMasters/_rels/slideMaster1.xml.rels" ContentType="application/vnd.openxmlformats-package.relationships+xml"/>
  <Override PartName="/ppt/slideMasters/_rels/slideMaster9.xml.rels" ContentType="application/vnd.openxmlformats-package.relationships+xml"/>
  <Override PartName="/ppt/slideMasters/_rels/slideMaster18.xml.rels" ContentType="application/vnd.openxmlformats-package.relationships+xml"/>
  <Override PartName="/ppt/slideMasters/_rels/slideMaster2.xml.rels" ContentType="application/vnd.openxmlformats-package.relationships+xml"/>
  <Override PartName="/ppt/slideMasters/_rels/slideMaster11.xml.rels" ContentType="application/vnd.openxmlformats-package.relationships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2.xml" ContentType="application/vnd.openxmlformats-officedocument.presentationml.slideMaster+xml"/>
  <Override PartName="/ppt/slideMasters/slideMaster13.xml" ContentType="application/vnd.openxmlformats-officedocument.presentationml.slideMaster+xml"/>
  <Override PartName="/ppt/slideMasters/slideMaster14.xml" ContentType="application/vnd.openxmlformats-officedocument.presentationml.slideMaster+xml"/>
  <Override PartName="/ppt/slideMasters/slideMaster15.xml" ContentType="application/vnd.openxmlformats-officedocument.presentationml.slideMaster+xml"/>
  <Override PartName="/ppt/slideMasters/slideMaster16.xml" ContentType="application/vnd.openxmlformats-officedocument.presentationml.slideMaster+xml"/>
  <Override PartName="/ppt/slideMasters/slideMaster1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1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9.xml" ContentType="application/vnd.openxmlformats-officedocument.presentationml.slideMaster+xml"/>
  <Override PartName="/ppt/slides/_rels/slide19.xml.rels" ContentType="application/vnd.openxmlformats-package.relationships+xml"/>
  <Override PartName="/ppt/slides/_rels/slide16.xml.rels" ContentType="application/vnd.openxmlformats-package.relationships+xml"/>
  <Override PartName="/ppt/slides/_rels/slide9.xml.rels" ContentType="application/vnd.openxmlformats-package.relationships+xml"/>
  <Override PartName="/ppt/slides/_rels/slide18.xml.rels" ContentType="application/vnd.openxmlformats-package.relationships+xml"/>
  <Override PartName="/ppt/slides/_rels/slide20.xml.rels" ContentType="application/vnd.openxmlformats-package.relationships+xml"/>
  <Override PartName="/ppt/slides/_rels/slide17.xml.rels" ContentType="application/vnd.openxmlformats-package.relationships+xml"/>
  <Override PartName="/ppt/slides/_rels/slide15.xml.rels" ContentType="application/vnd.openxmlformats-package.relationships+xml"/>
  <Override PartName="/ppt/slides/_rels/slide8.xml.rels" ContentType="application/vnd.openxmlformats-package.relationships+xml"/>
  <Override PartName="/ppt/slides/_rels/slide14.xml.rels" ContentType="application/vnd.openxmlformats-package.relationships+xml"/>
  <Override PartName="/ppt/slides/_rels/slide7.xml.rels" ContentType="application/vnd.openxmlformats-package.relationships+xml"/>
  <Override PartName="/ppt/slides/_rels/slide13.xml.rels" ContentType="application/vnd.openxmlformats-package.relationships+xml"/>
  <Override PartName="/ppt/slides/_rels/slide6.xml.rels" ContentType="application/vnd.openxmlformats-package.relationships+xml"/>
  <Override PartName="/ppt/slides/_rels/slide12.xml.rels" ContentType="application/vnd.openxmlformats-package.relationships+xml"/>
  <Override PartName="/ppt/slides/_rels/slide5.xml.rels" ContentType="application/vnd.openxmlformats-package.relationships+xml"/>
  <Override PartName="/ppt/slides/_rels/slide11.xml.rels" ContentType="application/vnd.openxmlformats-package.relationships+xml"/>
  <Override PartName="/ppt/slides/_rels/slide4.xml.rels" ContentType="application/vnd.openxmlformats-package.relationships+xml"/>
  <Override PartName="/ppt/slides/_rels/slide10.xml.rels" ContentType="application/vnd.openxmlformats-package.relationships+xml"/>
  <Override PartName="/ppt/slides/_rels/slide3.xml.rels" ContentType="application/vnd.openxmlformats-package.relationships+xml"/>
  <Override PartName="/ppt/slides/_rels/slide2.xml.rels" ContentType="application/vnd.openxmlformats-package.relationships+xml"/>
  <Override PartName="/ppt/slides/_rels/slide1.xml.rels" ContentType="application/vnd.openxmlformats-package.relationship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0.xml" ContentType="application/vnd.openxmlformats-officedocument.presentationml.slide+xml"/>
  <Override PartName="/ppt/slides/slide7.xml" ContentType="application/vnd.openxmlformats-officedocument.presentationml.slide+xml"/>
  <Override PartName="/ppt/slides/slide11.xml" ContentType="application/vnd.openxmlformats-officedocument.presentationml.slide+xml"/>
  <Override PartName="/ppt/slides/slide8.xml" ContentType="application/vnd.openxmlformats-officedocument.presentationml.slide+xml"/>
  <Override PartName="/ppt/slides/slide12.xml" ContentType="application/vnd.openxmlformats-officedocument.presentationml.slide+xml"/>
  <Override PartName="/ppt/slides/slide9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7.xml" ContentType="application/vnd.openxmlformats-officedocument.presentationml.slide+xml"/>
  <Override PartName="/ppt/slides/slide20.xml" ContentType="application/vnd.openxmlformats-officedocument.presentationml.slide+xml"/>
  <Override PartName="/ppt/slides/slide18.xml" ContentType="application/vnd.openxmlformats-officedocument.presentationml.slide+xml"/>
  <Override PartName="/ppt/slides/slide16.xml" ContentType="application/vnd.openxmlformats-officedocument.presentationml.slide+xml"/>
  <Override PartName="/ppt/slides/slide19.xml" ContentType="application/vnd.openxmlformats-officedocument.presentationml.slide+xml"/>
  <Override PartName="/ppt/notesSlides/notesSlide1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_rels/notesSlide16.xml.rels" ContentType="application/vnd.openxmlformats-package.relationships+xml"/>
  <Override PartName="/ppt/notesSlides/_rels/notesSlide18.xml.rels" ContentType="application/vnd.openxmlformats-package.relationships+xml"/>
  <Override PartName="/ppt/notesSlides/_rels/notesSlide20.xml.rels" ContentType="application/vnd.openxmlformats-package.relationships+xml"/>
  <Override PartName="/ppt/notesSlides/_rels/notesSlide9.xml.rels" ContentType="application/vnd.openxmlformats-package.relationships+xml"/>
  <Override PartName="/ppt/notesSlides/_rels/notesSlide17.xml.rels" ContentType="application/vnd.openxmlformats-package.relationships+xml"/>
  <Override PartName="/ppt/notesSlides/_rels/notesSlide15.xml.rels" ContentType="application/vnd.openxmlformats-package.relationships+xml"/>
  <Override PartName="/ppt/notesSlides/_rels/notesSlide14.xml.rels" ContentType="application/vnd.openxmlformats-package.relationships+xml"/>
  <Override PartName="/ppt/notesSlides/_rels/notesSlide13.xml.rels" ContentType="application/vnd.openxmlformats-package.relationships+xml"/>
  <Override PartName="/ppt/notesSlides/_rels/notesSlide12.xml.rels" ContentType="application/vnd.openxmlformats-package.relationships+xml"/>
  <Override PartName="/ppt/notesSlides/_rels/notesSlide8.xml.rels" ContentType="application/vnd.openxmlformats-package.relationships+xml"/>
  <Override PartName="/ppt/notesSlides/_rels/notesSlide7.xml.rels" ContentType="application/vnd.openxmlformats-package.relationships+xml"/>
  <Override PartName="/ppt/notesSlides/_rels/notesSlide6.xml.rels" ContentType="application/vnd.openxmlformats-package.relationships+xml"/>
  <Override PartName="/ppt/notesSlides/_rels/notesSlide5.xml.rels" ContentType="application/vnd.openxmlformats-package.relationships+xml"/>
  <Override PartName="/ppt/notesSlides/_rels/notesSlide4.xml.rels" ContentType="application/vnd.openxmlformats-package.relationships+xml"/>
  <Override PartName="/ppt/notesSlides/_rels/notesSlide11.xml.rels" ContentType="application/vnd.openxmlformats-package.relationships+xml"/>
  <Override PartName="/ppt/notesSlides/_rels/notesSlide2.xml.rels" ContentType="application/vnd.openxmlformats-package.relationships+xml"/>
  <Override PartName="/ppt/notesSlides/_rels/notesSlide3.xml.rels" ContentType="application/vnd.openxmlformats-package.relationships+xml"/>
  <Override PartName="/ppt/notesSlides/_rels/notesSlide19.xml.rels" ContentType="application/vnd.openxmlformats-package.relationships+xml"/>
  <Override PartName="/ppt/notesSlides/_rels/notesSlide10.xml.rels" ContentType="application/vnd.openxmlformats-package.relationships+xml"/>
  <Override PartName="/ppt/notesSlides/_rels/notesSlide1.xml.rels" ContentType="application/vnd.openxmlformats-package.relationships+xml"/>
  <Override PartName="/ppt/notesSlides/notesSlide15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6.xml" ContentType="application/vnd.openxmlformats-officedocument.presentationml.notesSlide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  <p:sldMasterId id="2147483661" r:id="rId3"/>
    <p:sldMasterId id="2147483674" r:id="rId4"/>
    <p:sldMasterId id="2147483687" r:id="rId5"/>
    <p:sldMasterId id="2147483700" r:id="rId6"/>
    <p:sldMasterId id="2147483713" r:id="rId7"/>
    <p:sldMasterId id="2147483726" r:id="rId8"/>
    <p:sldMasterId id="2147483739" r:id="rId9"/>
    <p:sldMasterId id="2147483752" r:id="rId10"/>
    <p:sldMasterId id="2147483765" r:id="rId11"/>
    <p:sldMasterId id="2147483778" r:id="rId12"/>
    <p:sldMasterId id="2147483791" r:id="rId13"/>
    <p:sldMasterId id="2147483804" r:id="rId14"/>
    <p:sldMasterId id="2147483817" r:id="rId15"/>
    <p:sldMasterId id="2147483830" r:id="rId16"/>
    <p:sldMasterId id="2147483843" r:id="rId17"/>
    <p:sldMasterId id="2147483856" r:id="rId18"/>
    <p:sldMasterId id="2147483869" r:id="rId19"/>
    <p:sldMasterId id="2147483882" r:id="rId20"/>
  </p:sldMasterIdLst>
  <p:notesMasterIdLst>
    <p:notesMasterId r:id="rId21"/>
  </p:notesMasterIdLst>
  <p:sldIdLst>
    <p:sldId id="256" r:id="rId22"/>
    <p:sldId id="257" r:id="rId23"/>
    <p:sldId id="258" r:id="rId24"/>
    <p:sldId id="259" r:id="rId25"/>
    <p:sldId id="260" r:id="rId26"/>
    <p:sldId id="261" r:id="rId27"/>
    <p:sldId id="262" r:id="rId28"/>
    <p:sldId id="263" r:id="rId29"/>
    <p:sldId id="264" r:id="rId30"/>
    <p:sldId id="265" r:id="rId31"/>
    <p:sldId id="266" r:id="rId32"/>
    <p:sldId id="267" r:id="rId33"/>
    <p:sldId id="268" r:id="rId34"/>
    <p:sldId id="269" r:id="rId35"/>
    <p:sldId id="270" r:id="rId36"/>
    <p:sldId id="271" r:id="rId37"/>
    <p:sldId id="272" r:id="rId38"/>
    <p:sldId id="273" r:id="rId39"/>
    <p:sldId id="274" r:id="rId40"/>
    <p:sldId id="275" r:id="rId41"/>
  </p:sldIdLst>
  <p:sldSz cx="14630400" cy="8229600"/>
  <p:notesSz cx="8229600" cy="14630400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/>
</p:presentationPr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Master" Target="slideMasters/slideMaster2.xml"/><Relationship Id="rId4" Type="http://schemas.openxmlformats.org/officeDocument/2006/relationships/slideMaster" Target="slideMasters/slideMaster3.xml"/><Relationship Id="rId5" Type="http://schemas.openxmlformats.org/officeDocument/2006/relationships/slideMaster" Target="slideMasters/slideMaster4.xml"/><Relationship Id="rId6" Type="http://schemas.openxmlformats.org/officeDocument/2006/relationships/slideMaster" Target="slideMasters/slideMaster5.xml"/><Relationship Id="rId7" Type="http://schemas.openxmlformats.org/officeDocument/2006/relationships/slideMaster" Target="slideMasters/slideMaster6.xml"/><Relationship Id="rId8" Type="http://schemas.openxmlformats.org/officeDocument/2006/relationships/slideMaster" Target="slideMasters/slideMaster7.xml"/><Relationship Id="rId9" Type="http://schemas.openxmlformats.org/officeDocument/2006/relationships/slideMaster" Target="slideMasters/slideMaster8.xml"/><Relationship Id="rId10" Type="http://schemas.openxmlformats.org/officeDocument/2006/relationships/slideMaster" Target="slideMasters/slideMaster9.xml"/><Relationship Id="rId11" Type="http://schemas.openxmlformats.org/officeDocument/2006/relationships/slideMaster" Target="slideMasters/slideMaster10.xml"/><Relationship Id="rId12" Type="http://schemas.openxmlformats.org/officeDocument/2006/relationships/slideMaster" Target="slideMasters/slideMaster11.xml"/><Relationship Id="rId13" Type="http://schemas.openxmlformats.org/officeDocument/2006/relationships/slideMaster" Target="slideMasters/slideMaster12.xml"/><Relationship Id="rId14" Type="http://schemas.openxmlformats.org/officeDocument/2006/relationships/slideMaster" Target="slideMasters/slideMaster13.xml"/><Relationship Id="rId15" Type="http://schemas.openxmlformats.org/officeDocument/2006/relationships/slideMaster" Target="slideMasters/slideMaster14.xml"/><Relationship Id="rId16" Type="http://schemas.openxmlformats.org/officeDocument/2006/relationships/slideMaster" Target="slideMasters/slideMaster15.xml"/><Relationship Id="rId17" Type="http://schemas.openxmlformats.org/officeDocument/2006/relationships/slideMaster" Target="slideMasters/slideMaster16.xml"/><Relationship Id="rId18" Type="http://schemas.openxmlformats.org/officeDocument/2006/relationships/slideMaster" Target="slideMasters/slideMaster17.xml"/><Relationship Id="rId19" Type="http://schemas.openxmlformats.org/officeDocument/2006/relationships/slideMaster" Target="slideMasters/slideMaster18.xml"/><Relationship Id="rId20" Type="http://schemas.openxmlformats.org/officeDocument/2006/relationships/slideMaster" Target="slideMasters/slideMaster19.xml"/><Relationship Id="rId21" Type="http://schemas.openxmlformats.org/officeDocument/2006/relationships/notesMaster" Target="notesMasters/notesMaster1.xml"/><Relationship Id="rId22" Type="http://schemas.openxmlformats.org/officeDocument/2006/relationships/slide" Target="slides/slide1.xml"/><Relationship Id="rId23" Type="http://schemas.openxmlformats.org/officeDocument/2006/relationships/slide" Target="slides/slide2.xml"/><Relationship Id="rId24" Type="http://schemas.openxmlformats.org/officeDocument/2006/relationships/slide" Target="slides/slide3.xml"/><Relationship Id="rId25" Type="http://schemas.openxmlformats.org/officeDocument/2006/relationships/slide" Target="slides/slide4.xml"/><Relationship Id="rId26" Type="http://schemas.openxmlformats.org/officeDocument/2006/relationships/slide" Target="slides/slide5.xml"/><Relationship Id="rId27" Type="http://schemas.openxmlformats.org/officeDocument/2006/relationships/slide" Target="slides/slide6.xml"/><Relationship Id="rId28" Type="http://schemas.openxmlformats.org/officeDocument/2006/relationships/slide" Target="slides/slide7.xml"/><Relationship Id="rId29" Type="http://schemas.openxmlformats.org/officeDocument/2006/relationships/slide" Target="slides/slide8.xml"/><Relationship Id="rId30" Type="http://schemas.openxmlformats.org/officeDocument/2006/relationships/slide" Target="slides/slide9.xml"/><Relationship Id="rId31" Type="http://schemas.openxmlformats.org/officeDocument/2006/relationships/slide" Target="slides/slide10.xml"/><Relationship Id="rId32" Type="http://schemas.openxmlformats.org/officeDocument/2006/relationships/slide" Target="slides/slide11.xml"/><Relationship Id="rId33" Type="http://schemas.openxmlformats.org/officeDocument/2006/relationships/slide" Target="slides/slide12.xml"/><Relationship Id="rId34" Type="http://schemas.openxmlformats.org/officeDocument/2006/relationships/slide" Target="slides/slide13.xml"/><Relationship Id="rId35" Type="http://schemas.openxmlformats.org/officeDocument/2006/relationships/slide" Target="slides/slide14.xml"/><Relationship Id="rId36" Type="http://schemas.openxmlformats.org/officeDocument/2006/relationships/slide" Target="slides/slide15.xml"/><Relationship Id="rId37" Type="http://schemas.openxmlformats.org/officeDocument/2006/relationships/slide" Target="slides/slide16.xml"/><Relationship Id="rId38" Type="http://schemas.openxmlformats.org/officeDocument/2006/relationships/slide" Target="slides/slide17.xml"/><Relationship Id="rId39" Type="http://schemas.openxmlformats.org/officeDocument/2006/relationships/slide" Target="slides/slide18.xml"/><Relationship Id="rId40" Type="http://schemas.openxmlformats.org/officeDocument/2006/relationships/slide" Target="slides/slide19.xml"/><Relationship Id="rId41" Type="http://schemas.openxmlformats.org/officeDocument/2006/relationships/slide" Target="slides/slide20.xml"/><Relationship Id="rId42" Type="http://schemas.openxmlformats.org/officeDocument/2006/relationships/presProps" Target="presProps.xml"/>
</Relationships>
</file>

<file path=ppt/notesMasters/_rels/notesMaster1.xml.rels><?xml version="1.0" encoding="UTF-8"?>
<Relationships xmlns="http://schemas.openxmlformats.org/package/2006/relationships"><Relationship Id="rId1" Type="http://schemas.openxmlformats.org/officeDocument/2006/relationships/theme" Target="../theme/theme20.xml"/>
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9" name="PlaceHolder 1"/>
          <p:cNvSpPr>
            <a:spLocks noGrp="1"/>
          </p:cNvSpPr>
          <p:nvPr>
            <p:ph type="sldImg"/>
          </p:nvPr>
        </p:nvSpPr>
        <p:spPr>
          <a:xfrm>
            <a:off x="216000" y="812520"/>
            <a:ext cx="7127280" cy="4008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/>
            <a:r>
              <a:rPr b="0" lang="pt-BR" sz="4400" spc="-1" strike="noStrike">
                <a:solidFill>
                  <a:srgbClr val="000000"/>
                </a:solidFill>
                <a:latin typeface="Arial"/>
              </a:rPr>
              <a:t>Clique para mover o slide</a:t>
            </a:r>
            <a:endParaRPr b="0" lang="pt-BR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80" name="PlaceHolder 2"/>
          <p:cNvSpPr>
            <a:spLocks noGrp="1"/>
          </p:cNvSpPr>
          <p:nvPr>
            <p:ph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marL="216000" indent="0">
              <a:buNone/>
            </a:pPr>
            <a:r>
              <a:rPr b="0" lang="pt-BR" sz="2000" spc="-1" strike="noStrike">
                <a:solidFill>
                  <a:srgbClr val="000000"/>
                </a:solidFill>
                <a:latin typeface="Arial"/>
              </a:rPr>
              <a:t>Clique para editar o formato de notas</a:t>
            </a:r>
            <a:endParaRPr b="0" lang="pt-BR" sz="20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81" name="PlaceHolder 3"/>
          <p:cNvSpPr>
            <a:spLocks noGrp="1"/>
          </p:cNvSpPr>
          <p:nvPr>
            <p:ph type="hdr"/>
          </p:nvPr>
        </p:nvSpPr>
        <p:spPr>
          <a:xfrm>
            <a:off x="0" y="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indent="0">
              <a:buNone/>
            </a:pPr>
            <a:r>
              <a:rPr b="0" lang="pt-BR" sz="1400" spc="-1" strike="noStrike">
                <a:solidFill>
                  <a:srgbClr val="000000"/>
                </a:solidFill>
                <a:latin typeface="Times New Roman"/>
              </a:rPr>
              <a:t>&lt;cabeçalho&gt;</a:t>
            </a:r>
            <a:endParaRPr b="0" lang="pt-BR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782" name="PlaceHolder 4"/>
          <p:cNvSpPr>
            <a:spLocks noGrp="1"/>
          </p:cNvSpPr>
          <p:nvPr>
            <p:ph type="dt" idx="1"/>
          </p:nvPr>
        </p:nvSpPr>
        <p:spPr>
          <a:xfrm>
            <a:off x="4278960" y="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 algn="r">
              <a:buNone/>
              <a:defRPr b="0" lang="pt-BR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r">
              <a:buNone/>
            </a:pPr>
            <a:r>
              <a:rPr b="0" lang="pt-BR" sz="1400" spc="-1" strike="noStrike">
                <a:solidFill>
                  <a:srgbClr val="000000"/>
                </a:solidFill>
                <a:latin typeface="Times New Roman"/>
              </a:rPr>
              <a:t>&lt;data/hora&gt;</a:t>
            </a:r>
            <a:endParaRPr b="0" lang="pt-BR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783" name="PlaceHolder 5"/>
          <p:cNvSpPr>
            <a:spLocks noGrp="1"/>
          </p:cNvSpPr>
          <p:nvPr>
            <p:ph type="ftr" idx="2"/>
          </p:nvPr>
        </p:nvSpPr>
        <p:spPr>
          <a:xfrm>
            <a:off x="0" y="1015740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b">
            <a:noAutofit/>
          </a:bodyPr>
          <a:lstStyle>
            <a:lvl1pPr indent="0">
              <a:buNone/>
              <a:defRPr b="0" lang="pt-BR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>
              <a:buNone/>
            </a:pPr>
            <a:r>
              <a:rPr b="0" lang="pt-BR" sz="1400" spc="-1" strike="noStrike">
                <a:solidFill>
                  <a:srgbClr val="000000"/>
                </a:solidFill>
                <a:latin typeface="Times New Roman"/>
              </a:rPr>
              <a:t>&lt;rodapé&gt;</a:t>
            </a:r>
            <a:endParaRPr b="0" lang="pt-BR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784" name="PlaceHolder 6"/>
          <p:cNvSpPr>
            <a:spLocks noGrp="1"/>
          </p:cNvSpPr>
          <p:nvPr>
            <p:ph type="sldNum" idx="3"/>
          </p:nvPr>
        </p:nvSpPr>
        <p:spPr>
          <a:xfrm>
            <a:off x="4278960" y="1015740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b">
            <a:noAutofit/>
          </a:bodyPr>
          <a:lstStyle>
            <a:lvl1pPr indent="0" algn="r">
              <a:buNone/>
              <a:defRPr b="0" lang="pt-BR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r">
              <a:buNone/>
            </a:pPr>
            <a:fld id="{FDAFC50D-368F-4222-82AC-E614145A4AC1}" type="slidenum">
              <a:rPr b="0" lang="pt-BR" sz="1400" spc="-1" strike="noStrike">
                <a:solidFill>
                  <a:srgbClr val="000000"/>
                </a:solidFill>
                <a:latin typeface="Times New Roman"/>
              </a:rPr>
              <a:t>&lt;número&gt;</a:t>
            </a:fld>
            <a:endParaRPr b="0" lang="pt-BR" sz="14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</p:notesMaster>
</file>

<file path=ppt/notesSlides/_rels/notesSlide1.xml.rels><?xml version="1.0" encoding="UTF-8"?>
<Relationships xmlns="http://schemas.openxmlformats.org/package/2006/relationships"><Relationship Id="rId1" Type="http://schemas.openxmlformats.org/officeDocument/2006/relationships/slide" Target="../slides/slide1.xml"/><Relationship Id="rId2" Type="http://schemas.openxmlformats.org/officeDocument/2006/relationships/notesMaster" Target="../notesMasters/notesMaster1.xml"/>
</Relationships>
</file>

<file path=ppt/notesSlides/_rels/notesSlide10.xml.rels><?xml version="1.0" encoding="UTF-8"?>
<Relationships xmlns="http://schemas.openxmlformats.org/package/2006/relationships"><Relationship Id="rId1" Type="http://schemas.openxmlformats.org/officeDocument/2006/relationships/slide" Target="../slides/slide10.xml"/><Relationship Id="rId2" Type="http://schemas.openxmlformats.org/officeDocument/2006/relationships/notesMaster" Target="../notesMasters/notesMaster1.xml"/>
</Relationships>
</file>

<file path=ppt/notesSlides/_rels/notesSlide11.xml.rels><?xml version="1.0" encoding="UTF-8"?>
<Relationships xmlns="http://schemas.openxmlformats.org/package/2006/relationships"><Relationship Id="rId1" Type="http://schemas.openxmlformats.org/officeDocument/2006/relationships/slide" Target="../slides/slide11.xml"/><Relationship Id="rId2" Type="http://schemas.openxmlformats.org/officeDocument/2006/relationships/notesMaster" Target="../notesMasters/notesMaster1.xml"/>
</Relationships>
</file>

<file path=ppt/notesSlides/_rels/notesSlide12.xml.rels><?xml version="1.0" encoding="UTF-8"?>
<Relationships xmlns="http://schemas.openxmlformats.org/package/2006/relationships"><Relationship Id="rId1" Type="http://schemas.openxmlformats.org/officeDocument/2006/relationships/slide" Target="../slides/slide12.xml"/><Relationship Id="rId2" Type="http://schemas.openxmlformats.org/officeDocument/2006/relationships/notesMaster" Target="../notesMasters/notesMaster1.xml"/>
</Relationships>
</file>

<file path=ppt/notesSlides/_rels/notesSlide13.xml.rels><?xml version="1.0" encoding="UTF-8"?>
<Relationships xmlns="http://schemas.openxmlformats.org/package/2006/relationships"><Relationship Id="rId1" Type="http://schemas.openxmlformats.org/officeDocument/2006/relationships/slide" Target="../slides/slide13.xml"/><Relationship Id="rId2" Type="http://schemas.openxmlformats.org/officeDocument/2006/relationships/notesMaster" Target="../notesMasters/notesMaster1.xml"/>
</Relationships>
</file>

<file path=ppt/notesSlides/_rels/notesSlide14.xml.rels><?xml version="1.0" encoding="UTF-8"?>
<Relationships xmlns="http://schemas.openxmlformats.org/package/2006/relationships"><Relationship Id="rId1" Type="http://schemas.openxmlformats.org/officeDocument/2006/relationships/slide" Target="../slides/slide14.xml"/><Relationship Id="rId2" Type="http://schemas.openxmlformats.org/officeDocument/2006/relationships/notesMaster" Target="../notesMasters/notesMaster1.xml"/>
</Relationships>
</file>

<file path=ppt/notesSlides/_rels/notesSlide15.xml.rels><?xml version="1.0" encoding="UTF-8"?>
<Relationships xmlns="http://schemas.openxmlformats.org/package/2006/relationships"><Relationship Id="rId1" Type="http://schemas.openxmlformats.org/officeDocument/2006/relationships/slide" Target="../slides/slide15.xml"/><Relationship Id="rId2" Type="http://schemas.openxmlformats.org/officeDocument/2006/relationships/notesMaster" Target="../notesMasters/notesMaster1.xml"/>
</Relationships>
</file>

<file path=ppt/notesSlides/_rels/notesSlide16.xml.rels><?xml version="1.0" encoding="UTF-8"?>
<Relationships xmlns="http://schemas.openxmlformats.org/package/2006/relationships"><Relationship Id="rId1" Type="http://schemas.openxmlformats.org/officeDocument/2006/relationships/slide" Target="../slides/slide16.xml"/><Relationship Id="rId2" Type="http://schemas.openxmlformats.org/officeDocument/2006/relationships/notesMaster" Target="../notesMasters/notesMaster1.xml"/>
</Relationships>
</file>

<file path=ppt/notesSlides/_rels/notesSlide17.xml.rels><?xml version="1.0" encoding="UTF-8"?>
<Relationships xmlns="http://schemas.openxmlformats.org/package/2006/relationships"><Relationship Id="rId1" Type="http://schemas.openxmlformats.org/officeDocument/2006/relationships/slide" Target="../slides/slide17.xml"/><Relationship Id="rId2" Type="http://schemas.openxmlformats.org/officeDocument/2006/relationships/notesMaster" Target="../notesMasters/notesMaster1.xml"/>
</Relationships>
</file>

<file path=ppt/notesSlides/_rels/notesSlide18.xml.rels><?xml version="1.0" encoding="UTF-8"?>
<Relationships xmlns="http://schemas.openxmlformats.org/package/2006/relationships"><Relationship Id="rId1" Type="http://schemas.openxmlformats.org/officeDocument/2006/relationships/slide" Target="../slides/slide18.xml"/><Relationship Id="rId2" Type="http://schemas.openxmlformats.org/officeDocument/2006/relationships/notesMaster" Target="../notesMasters/notesMaster1.xml"/>
</Relationships>
</file>

<file path=ppt/notesSlides/_rels/notesSlide19.xml.rels><?xml version="1.0" encoding="UTF-8"?>
<Relationships xmlns="http://schemas.openxmlformats.org/package/2006/relationships"><Relationship Id="rId1" Type="http://schemas.openxmlformats.org/officeDocument/2006/relationships/slide" Target="../slides/slide19.xml"/><Relationship Id="rId2" Type="http://schemas.openxmlformats.org/officeDocument/2006/relationships/notesMaster" Target="../notesMasters/notesMaster1.xml"/>
</Relationships>
</file>

<file path=ppt/notesSlides/_rels/notesSlide2.xml.rels><?xml version="1.0" encoding="UTF-8"?>
<Relationships xmlns="http://schemas.openxmlformats.org/package/2006/relationships"><Relationship Id="rId1" Type="http://schemas.openxmlformats.org/officeDocument/2006/relationships/slide" Target="../slides/slide2.xml"/><Relationship Id="rId2" Type="http://schemas.openxmlformats.org/officeDocument/2006/relationships/notesMaster" Target="../notesMasters/notesMaster1.xml"/>
</Relationships>
</file>

<file path=ppt/notesSlides/_rels/notesSlide20.xml.rels><?xml version="1.0" encoding="UTF-8"?>
<Relationships xmlns="http://schemas.openxmlformats.org/package/2006/relationships"><Relationship Id="rId1" Type="http://schemas.openxmlformats.org/officeDocument/2006/relationships/slide" Target="../slides/slide20.xml"/><Relationship Id="rId2" Type="http://schemas.openxmlformats.org/officeDocument/2006/relationships/notesMaster" Target="../notesMasters/notesMaster1.xml"/>
</Relationships>
</file>

<file path=ppt/notesSlides/_rels/notesSlide3.xml.rels><?xml version="1.0" encoding="UTF-8"?>
<Relationships xmlns="http://schemas.openxmlformats.org/package/2006/relationships"><Relationship Id="rId1" Type="http://schemas.openxmlformats.org/officeDocument/2006/relationships/slide" Target="../slides/slide3.xml"/><Relationship Id="rId2" Type="http://schemas.openxmlformats.org/officeDocument/2006/relationships/notesMaster" Target="../notesMasters/notesMaster1.xml"/>
</Relationships>
</file>

<file path=ppt/notesSlides/_rels/notesSlide4.xml.rels><?xml version="1.0" encoding="UTF-8"?>
<Relationships xmlns="http://schemas.openxmlformats.org/package/2006/relationships"><Relationship Id="rId1" Type="http://schemas.openxmlformats.org/officeDocument/2006/relationships/slide" Target="../slides/slide4.xml"/><Relationship Id="rId2" Type="http://schemas.openxmlformats.org/officeDocument/2006/relationships/notesMaster" Target="../notesMasters/notesMaster1.xml"/>
</Relationships>
</file>

<file path=ppt/notesSlides/_rels/notesSlide5.xml.rels><?xml version="1.0" encoding="UTF-8"?>
<Relationships xmlns="http://schemas.openxmlformats.org/package/2006/relationships"><Relationship Id="rId1" Type="http://schemas.openxmlformats.org/officeDocument/2006/relationships/slide" Target="../slides/slide5.xml"/><Relationship Id="rId2" Type="http://schemas.openxmlformats.org/officeDocument/2006/relationships/notesMaster" Target="../notesMasters/notesMaster1.xml"/>
</Relationships>
</file>

<file path=ppt/notesSlides/_rels/notesSlide6.xml.rels><?xml version="1.0" encoding="UTF-8"?>
<Relationships xmlns="http://schemas.openxmlformats.org/package/2006/relationships"><Relationship Id="rId1" Type="http://schemas.openxmlformats.org/officeDocument/2006/relationships/slide" Target="../slides/slide6.xml"/><Relationship Id="rId2" Type="http://schemas.openxmlformats.org/officeDocument/2006/relationships/notesMaster" Target="../notesMasters/notesMaster1.xml"/>
</Relationships>
</file>

<file path=ppt/notesSlides/_rels/notesSlide7.xml.rels><?xml version="1.0" encoding="UTF-8"?>
<Relationships xmlns="http://schemas.openxmlformats.org/package/2006/relationships"><Relationship Id="rId1" Type="http://schemas.openxmlformats.org/officeDocument/2006/relationships/slide" Target="../slides/slide7.xml"/><Relationship Id="rId2" Type="http://schemas.openxmlformats.org/officeDocument/2006/relationships/notesMaster" Target="../notesMasters/notesMaster1.xml"/>
</Relationships>
</file>

<file path=ppt/notesSlides/_rels/notesSlide8.xml.rels><?xml version="1.0" encoding="UTF-8"?>
<Relationships xmlns="http://schemas.openxmlformats.org/package/2006/relationships"><Relationship Id="rId1" Type="http://schemas.openxmlformats.org/officeDocument/2006/relationships/slide" Target="../slides/slide8.xml"/><Relationship Id="rId2" Type="http://schemas.openxmlformats.org/officeDocument/2006/relationships/notesMaster" Target="../notesMasters/notesMaster1.xml"/>
</Relationships>
</file>

<file path=ppt/notesSlides/_rels/notesSlide9.xml.rels><?xml version="1.0" encoding="UTF-8"?>
<Relationships xmlns="http://schemas.openxmlformats.org/package/2006/relationships"><Relationship Id="rId1" Type="http://schemas.openxmlformats.org/officeDocument/2006/relationships/slide" Target="../slides/slide9.xml"/><Relationship Id="rId2" Type="http://schemas.openxmlformats.org/officeDocument/2006/relationships/notesMaster" Target="../notesMasters/notesMaster1.xml"/>
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" name="PlaceHolder 1"/>
          <p:cNvSpPr>
            <a:spLocks noGrp="1"/>
          </p:cNvSpPr>
          <p:nvPr>
            <p:ph type="sldImg"/>
          </p:nvPr>
        </p:nvSpPr>
        <p:spPr>
          <a:xfrm>
            <a:off x="685800" y="1143000"/>
            <a:ext cx="5485320" cy="3085200"/>
          </a:xfrm>
          <a:prstGeom prst="rect">
            <a:avLst/>
          </a:prstGeom>
          <a:ln w="0">
            <a:noFill/>
          </a:ln>
        </p:spPr>
      </p:sp>
      <p:sp>
        <p:nvSpPr>
          <p:cNvPr id="1004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5320" cy="3599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marL="216000" indent="0">
              <a:buNone/>
            </a:pPr>
            <a:endParaRPr b="0" lang="pt-BR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05" name="PlaceHolder 3"/>
          <p:cNvSpPr>
            <a:spLocks noGrp="1"/>
          </p:cNvSpPr>
          <p:nvPr>
            <p:ph type="sldNum" idx="4"/>
          </p:nvPr>
        </p:nvSpPr>
        <p:spPr>
          <a:xfrm>
            <a:off x="3884760" y="8685360"/>
            <a:ext cx="2970720" cy="457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b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en-US" sz="12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fld id="{06ED6D7D-485A-4FED-8171-ABB2FDF1143A}" type="slidenum">
              <a:rPr b="0" lang="en-US" sz="1200" spc="-1" strike="noStrike">
                <a:solidFill>
                  <a:srgbClr val="000000"/>
                </a:solidFill>
                <a:latin typeface="Times New Roman"/>
              </a:rPr>
              <a:t>&lt;número&gt;</a:t>
            </a:fld>
            <a:endParaRPr b="0" lang="pt-BR" sz="12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</p:notes>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0" name="PlaceHolder 1"/>
          <p:cNvSpPr>
            <a:spLocks noGrp="1"/>
          </p:cNvSpPr>
          <p:nvPr>
            <p:ph type="sldImg"/>
          </p:nvPr>
        </p:nvSpPr>
        <p:spPr>
          <a:xfrm>
            <a:off x="685800" y="1143000"/>
            <a:ext cx="5485680" cy="3085560"/>
          </a:xfrm>
          <a:prstGeom prst="rect">
            <a:avLst/>
          </a:prstGeom>
          <a:ln w="0">
            <a:noFill/>
          </a:ln>
        </p:spPr>
      </p:sp>
      <p:sp>
        <p:nvSpPr>
          <p:cNvPr id="1031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5680" cy="35996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marL="216000" indent="0">
              <a:buNone/>
            </a:pPr>
            <a:endParaRPr b="0" lang="pt-BR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32" name="PlaceHolder 3"/>
          <p:cNvSpPr>
            <a:spLocks noGrp="1"/>
          </p:cNvSpPr>
          <p:nvPr>
            <p:ph type="sldNum" idx="13"/>
          </p:nvPr>
        </p:nvSpPr>
        <p:spPr>
          <a:xfrm>
            <a:off x="3884760" y="8685360"/>
            <a:ext cx="2971080" cy="4579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b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en-US" sz="12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fld id="{F8133E37-9CCD-4304-9E94-B3425A8C14B6}" type="slidenum">
              <a:rPr b="0" lang="en-US" sz="1200" spc="-1" strike="noStrike">
                <a:solidFill>
                  <a:srgbClr val="000000"/>
                </a:solidFill>
                <a:latin typeface="Times New Roman"/>
              </a:rPr>
              <a:t>&lt;número&gt;</a:t>
            </a:fld>
            <a:endParaRPr b="0" lang="pt-BR" sz="12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3" name="PlaceHolder 1"/>
          <p:cNvSpPr>
            <a:spLocks noGrp="1"/>
          </p:cNvSpPr>
          <p:nvPr>
            <p:ph type="sldImg"/>
          </p:nvPr>
        </p:nvSpPr>
        <p:spPr>
          <a:xfrm>
            <a:off x="685800" y="1143000"/>
            <a:ext cx="5485680" cy="3085560"/>
          </a:xfrm>
          <a:prstGeom prst="rect">
            <a:avLst/>
          </a:prstGeom>
          <a:ln w="0">
            <a:noFill/>
          </a:ln>
        </p:spPr>
      </p:sp>
      <p:sp>
        <p:nvSpPr>
          <p:cNvPr id="1034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5680" cy="35996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marL="216000" indent="0">
              <a:buNone/>
            </a:pPr>
            <a:endParaRPr b="0" lang="pt-BR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35" name="PlaceHolder 3"/>
          <p:cNvSpPr>
            <a:spLocks noGrp="1"/>
          </p:cNvSpPr>
          <p:nvPr>
            <p:ph type="sldNum" idx="14"/>
          </p:nvPr>
        </p:nvSpPr>
        <p:spPr>
          <a:xfrm>
            <a:off x="3884760" y="8685360"/>
            <a:ext cx="2971080" cy="4579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b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en-US" sz="12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fld id="{441B0F44-9E44-453D-9D14-250140AB738F}" type="slidenum">
              <a:rPr b="0" lang="en-US" sz="1200" spc="-1" strike="noStrike">
                <a:solidFill>
                  <a:srgbClr val="000000"/>
                </a:solidFill>
                <a:latin typeface="Times New Roman"/>
              </a:rPr>
              <a:t>&lt;número&gt;</a:t>
            </a:fld>
            <a:endParaRPr b="0" lang="pt-BR" sz="12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6" name="PlaceHolder 1"/>
          <p:cNvSpPr>
            <a:spLocks noGrp="1"/>
          </p:cNvSpPr>
          <p:nvPr>
            <p:ph type="sldImg"/>
          </p:nvPr>
        </p:nvSpPr>
        <p:spPr>
          <a:xfrm>
            <a:off x="685800" y="1143000"/>
            <a:ext cx="5485680" cy="3085560"/>
          </a:xfrm>
          <a:prstGeom prst="rect">
            <a:avLst/>
          </a:prstGeom>
          <a:ln w="0">
            <a:noFill/>
          </a:ln>
        </p:spPr>
      </p:sp>
      <p:sp>
        <p:nvSpPr>
          <p:cNvPr id="1037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5680" cy="35996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marL="216000" indent="0">
              <a:buNone/>
            </a:pPr>
            <a:endParaRPr b="0" lang="pt-BR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38" name="PlaceHolder 3"/>
          <p:cNvSpPr>
            <a:spLocks noGrp="1"/>
          </p:cNvSpPr>
          <p:nvPr>
            <p:ph type="sldNum" idx="15"/>
          </p:nvPr>
        </p:nvSpPr>
        <p:spPr>
          <a:xfrm>
            <a:off x="3884760" y="8685360"/>
            <a:ext cx="2971080" cy="4579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b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en-US" sz="12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fld id="{50F84CF6-5834-4F53-8308-018D44884525}" type="slidenum">
              <a:rPr b="0" lang="en-US" sz="1200" spc="-1" strike="noStrike">
                <a:solidFill>
                  <a:srgbClr val="000000"/>
                </a:solidFill>
                <a:latin typeface="Times New Roman"/>
              </a:rPr>
              <a:t>&lt;número&gt;</a:t>
            </a:fld>
            <a:endParaRPr b="0" lang="pt-BR" sz="12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9" name="PlaceHolder 1"/>
          <p:cNvSpPr>
            <a:spLocks noGrp="1"/>
          </p:cNvSpPr>
          <p:nvPr>
            <p:ph type="sldImg"/>
          </p:nvPr>
        </p:nvSpPr>
        <p:spPr>
          <a:xfrm>
            <a:off x="685800" y="1143000"/>
            <a:ext cx="5485680" cy="3085560"/>
          </a:xfrm>
          <a:prstGeom prst="rect">
            <a:avLst/>
          </a:prstGeom>
          <a:ln w="0">
            <a:noFill/>
          </a:ln>
        </p:spPr>
      </p:sp>
      <p:sp>
        <p:nvSpPr>
          <p:cNvPr id="1040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5680" cy="35996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marL="216000" indent="0">
              <a:buNone/>
            </a:pPr>
            <a:endParaRPr b="0" lang="pt-BR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41" name="PlaceHolder 3"/>
          <p:cNvSpPr>
            <a:spLocks noGrp="1"/>
          </p:cNvSpPr>
          <p:nvPr>
            <p:ph type="sldNum" idx="16"/>
          </p:nvPr>
        </p:nvSpPr>
        <p:spPr>
          <a:xfrm>
            <a:off x="3884760" y="8685360"/>
            <a:ext cx="2971080" cy="4579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b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en-US" sz="12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fld id="{2EA39C09-9F33-4E7D-A1F8-F7CB2EB854BC}" type="slidenum">
              <a:rPr b="0" lang="en-US" sz="1200" spc="-1" strike="noStrike">
                <a:solidFill>
                  <a:srgbClr val="000000"/>
                </a:solidFill>
                <a:latin typeface="Times New Roman"/>
              </a:rPr>
              <a:t>&lt;número&gt;</a:t>
            </a:fld>
            <a:endParaRPr b="0" lang="pt-BR" sz="12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2" name="PlaceHolder 1"/>
          <p:cNvSpPr>
            <a:spLocks noGrp="1"/>
          </p:cNvSpPr>
          <p:nvPr>
            <p:ph type="sldImg"/>
          </p:nvPr>
        </p:nvSpPr>
        <p:spPr>
          <a:xfrm>
            <a:off x="685800" y="1143000"/>
            <a:ext cx="5485680" cy="3085560"/>
          </a:xfrm>
          <a:prstGeom prst="rect">
            <a:avLst/>
          </a:prstGeom>
          <a:ln w="0">
            <a:noFill/>
          </a:ln>
        </p:spPr>
      </p:sp>
      <p:sp>
        <p:nvSpPr>
          <p:cNvPr id="1043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5680" cy="35996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marL="216000" indent="0">
              <a:buNone/>
            </a:pPr>
            <a:endParaRPr b="0" lang="pt-BR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44" name="PlaceHolder 3"/>
          <p:cNvSpPr>
            <a:spLocks noGrp="1"/>
          </p:cNvSpPr>
          <p:nvPr>
            <p:ph type="sldNum" idx="17"/>
          </p:nvPr>
        </p:nvSpPr>
        <p:spPr>
          <a:xfrm>
            <a:off x="3884760" y="8685360"/>
            <a:ext cx="2971080" cy="4579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b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en-US" sz="12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fld id="{D6FC47FC-3770-4AAA-83A2-119C799FA504}" type="slidenum">
              <a:rPr b="0" lang="en-US" sz="1200" spc="-1" strike="noStrike">
                <a:solidFill>
                  <a:srgbClr val="000000"/>
                </a:solidFill>
                <a:latin typeface="Times New Roman"/>
              </a:rPr>
              <a:t>&lt;número&gt;</a:t>
            </a:fld>
            <a:endParaRPr b="0" lang="pt-BR" sz="12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5" name="PlaceHolder 1"/>
          <p:cNvSpPr>
            <a:spLocks noGrp="1"/>
          </p:cNvSpPr>
          <p:nvPr>
            <p:ph type="sldImg"/>
          </p:nvPr>
        </p:nvSpPr>
        <p:spPr>
          <a:xfrm>
            <a:off x="685800" y="1143000"/>
            <a:ext cx="5485680" cy="3085560"/>
          </a:xfrm>
          <a:prstGeom prst="rect">
            <a:avLst/>
          </a:prstGeom>
          <a:ln w="0">
            <a:noFill/>
          </a:ln>
        </p:spPr>
      </p:sp>
      <p:sp>
        <p:nvSpPr>
          <p:cNvPr id="1046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5680" cy="35996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marL="216000" indent="0">
              <a:buNone/>
            </a:pPr>
            <a:endParaRPr b="0" lang="pt-BR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47" name="PlaceHolder 3"/>
          <p:cNvSpPr>
            <a:spLocks noGrp="1"/>
          </p:cNvSpPr>
          <p:nvPr>
            <p:ph type="sldNum" idx="18"/>
          </p:nvPr>
        </p:nvSpPr>
        <p:spPr>
          <a:xfrm>
            <a:off x="3884760" y="8685360"/>
            <a:ext cx="2971080" cy="4579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b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en-US" sz="12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fld id="{273C655F-F91D-4321-BA74-96158EB58E6F}" type="slidenum">
              <a:rPr b="0" lang="en-US" sz="1200" spc="-1" strike="noStrike">
                <a:solidFill>
                  <a:srgbClr val="000000"/>
                </a:solidFill>
                <a:latin typeface="Times New Roman"/>
              </a:rPr>
              <a:t>&lt;número&gt;</a:t>
            </a:fld>
            <a:endParaRPr b="0" lang="pt-BR" sz="12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" name="PlaceHolder 1"/>
          <p:cNvSpPr>
            <a:spLocks noGrp="1"/>
          </p:cNvSpPr>
          <p:nvPr>
            <p:ph type="sldImg"/>
          </p:nvPr>
        </p:nvSpPr>
        <p:spPr>
          <a:xfrm>
            <a:off x="685800" y="1143000"/>
            <a:ext cx="5485680" cy="3085560"/>
          </a:xfrm>
          <a:prstGeom prst="rect">
            <a:avLst/>
          </a:prstGeom>
          <a:ln w="0">
            <a:noFill/>
          </a:ln>
        </p:spPr>
      </p:sp>
      <p:sp>
        <p:nvSpPr>
          <p:cNvPr id="1049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5680" cy="35996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marL="216000" indent="0">
              <a:buNone/>
            </a:pPr>
            <a:endParaRPr b="0" lang="pt-BR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50" name="PlaceHolder 3"/>
          <p:cNvSpPr>
            <a:spLocks noGrp="1"/>
          </p:cNvSpPr>
          <p:nvPr>
            <p:ph type="sldNum" idx="19"/>
          </p:nvPr>
        </p:nvSpPr>
        <p:spPr>
          <a:xfrm>
            <a:off x="3884760" y="8685360"/>
            <a:ext cx="2971080" cy="4579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b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en-US" sz="12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fld id="{8FB2C8BB-DE59-4D9F-93D2-CF949E92513A}" type="slidenum">
              <a:rPr b="0" lang="en-US" sz="1200" spc="-1" strike="noStrike">
                <a:solidFill>
                  <a:srgbClr val="000000"/>
                </a:solidFill>
                <a:latin typeface="Times New Roman"/>
              </a:rPr>
              <a:t>&lt;número&gt;</a:t>
            </a:fld>
            <a:endParaRPr b="0" lang="pt-BR" sz="12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1" name="PlaceHolder 1"/>
          <p:cNvSpPr>
            <a:spLocks noGrp="1"/>
          </p:cNvSpPr>
          <p:nvPr>
            <p:ph type="sldImg"/>
          </p:nvPr>
        </p:nvSpPr>
        <p:spPr>
          <a:xfrm>
            <a:off x="685800" y="1143000"/>
            <a:ext cx="5485680" cy="3085560"/>
          </a:xfrm>
          <a:prstGeom prst="rect">
            <a:avLst/>
          </a:prstGeom>
          <a:ln w="0">
            <a:noFill/>
          </a:ln>
        </p:spPr>
      </p:sp>
      <p:sp>
        <p:nvSpPr>
          <p:cNvPr id="1052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5680" cy="35996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marL="216000" indent="0">
              <a:buNone/>
            </a:pPr>
            <a:endParaRPr b="0" lang="pt-BR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53" name="PlaceHolder 3"/>
          <p:cNvSpPr>
            <a:spLocks noGrp="1"/>
          </p:cNvSpPr>
          <p:nvPr>
            <p:ph type="sldNum" idx="20"/>
          </p:nvPr>
        </p:nvSpPr>
        <p:spPr>
          <a:xfrm>
            <a:off x="3884760" y="8685360"/>
            <a:ext cx="2971080" cy="4579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b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en-US" sz="12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fld id="{83FA0B23-2687-4D5F-8BD4-6C278717FBAD}" type="slidenum">
              <a:rPr b="0" lang="en-US" sz="1200" spc="-1" strike="noStrike">
                <a:solidFill>
                  <a:srgbClr val="000000"/>
                </a:solidFill>
                <a:latin typeface="Times New Roman"/>
              </a:rPr>
              <a:t>&lt;número&gt;</a:t>
            </a:fld>
            <a:endParaRPr b="0" lang="pt-BR" sz="12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4" name="PlaceHolder 1"/>
          <p:cNvSpPr>
            <a:spLocks noGrp="1"/>
          </p:cNvSpPr>
          <p:nvPr>
            <p:ph type="sldImg"/>
          </p:nvPr>
        </p:nvSpPr>
        <p:spPr>
          <a:xfrm>
            <a:off x="685800" y="1143000"/>
            <a:ext cx="5485680" cy="3085560"/>
          </a:xfrm>
          <a:prstGeom prst="rect">
            <a:avLst/>
          </a:prstGeom>
          <a:ln w="0">
            <a:noFill/>
          </a:ln>
        </p:spPr>
      </p:sp>
      <p:sp>
        <p:nvSpPr>
          <p:cNvPr id="1055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5680" cy="35996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marL="216000" indent="0">
              <a:buNone/>
            </a:pPr>
            <a:endParaRPr b="0" lang="pt-BR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56" name="PlaceHolder 3"/>
          <p:cNvSpPr>
            <a:spLocks noGrp="1"/>
          </p:cNvSpPr>
          <p:nvPr>
            <p:ph type="sldNum" idx="21"/>
          </p:nvPr>
        </p:nvSpPr>
        <p:spPr>
          <a:xfrm>
            <a:off x="3884760" y="8685360"/>
            <a:ext cx="2971080" cy="4579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b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en-US" sz="12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fld id="{12BF36E2-2C48-47CB-A46B-43D50974AB87}" type="slidenum">
              <a:rPr b="0" lang="en-US" sz="1200" spc="-1" strike="noStrike">
                <a:solidFill>
                  <a:srgbClr val="000000"/>
                </a:solidFill>
                <a:latin typeface="Times New Roman"/>
              </a:rPr>
              <a:t>&lt;número&gt;</a:t>
            </a:fld>
            <a:endParaRPr b="0" lang="pt-BR" sz="12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7" name="PlaceHolder 1"/>
          <p:cNvSpPr>
            <a:spLocks noGrp="1"/>
          </p:cNvSpPr>
          <p:nvPr>
            <p:ph type="sldImg"/>
          </p:nvPr>
        </p:nvSpPr>
        <p:spPr>
          <a:xfrm>
            <a:off x="685800" y="1143000"/>
            <a:ext cx="5485680" cy="3085560"/>
          </a:xfrm>
          <a:prstGeom prst="rect">
            <a:avLst/>
          </a:prstGeom>
          <a:ln w="0">
            <a:noFill/>
          </a:ln>
        </p:spPr>
      </p:sp>
      <p:sp>
        <p:nvSpPr>
          <p:cNvPr id="1058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5680" cy="35996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marL="216000" indent="0">
              <a:buNone/>
            </a:pPr>
            <a:endParaRPr b="0" lang="pt-BR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59" name="PlaceHolder 3"/>
          <p:cNvSpPr>
            <a:spLocks noGrp="1"/>
          </p:cNvSpPr>
          <p:nvPr>
            <p:ph type="sldNum" idx="22"/>
          </p:nvPr>
        </p:nvSpPr>
        <p:spPr>
          <a:xfrm>
            <a:off x="3884760" y="8685360"/>
            <a:ext cx="2971080" cy="4579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b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en-US" sz="12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fld id="{B5644917-48BE-46B5-BDEB-F0369C19ADEB}" type="slidenum">
              <a:rPr b="0" lang="en-US" sz="1200" spc="-1" strike="noStrike">
                <a:solidFill>
                  <a:srgbClr val="000000"/>
                </a:solidFill>
                <a:latin typeface="Times New Roman"/>
              </a:rPr>
              <a:t>&lt;número&gt;</a:t>
            </a:fld>
            <a:endParaRPr b="0" lang="pt-BR" sz="12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6" name="PlaceHolder 1"/>
          <p:cNvSpPr>
            <a:spLocks noGrp="1"/>
          </p:cNvSpPr>
          <p:nvPr>
            <p:ph type="sldImg"/>
          </p:nvPr>
        </p:nvSpPr>
        <p:spPr>
          <a:xfrm>
            <a:off x="685800" y="1143000"/>
            <a:ext cx="5485320" cy="3085200"/>
          </a:xfrm>
          <a:prstGeom prst="rect">
            <a:avLst/>
          </a:prstGeom>
          <a:ln w="0">
            <a:noFill/>
          </a:ln>
        </p:spPr>
      </p:sp>
      <p:sp>
        <p:nvSpPr>
          <p:cNvPr id="1007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5320" cy="3599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marL="216000" indent="0">
              <a:buNone/>
            </a:pPr>
            <a:endParaRPr b="0" lang="pt-BR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08" name="PlaceHolder 3"/>
          <p:cNvSpPr>
            <a:spLocks noGrp="1"/>
          </p:cNvSpPr>
          <p:nvPr>
            <p:ph type="sldNum" idx="5"/>
          </p:nvPr>
        </p:nvSpPr>
        <p:spPr>
          <a:xfrm>
            <a:off x="3884760" y="8685360"/>
            <a:ext cx="2970720" cy="457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b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en-US" sz="12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fld id="{08EEE89A-B4D2-4175-8379-BF83853C9F31}" type="slidenum">
              <a:rPr b="0" lang="en-US" sz="1200" spc="-1" strike="noStrike">
                <a:solidFill>
                  <a:srgbClr val="000000"/>
                </a:solidFill>
                <a:latin typeface="Times New Roman"/>
              </a:rPr>
              <a:t>&lt;número&gt;</a:t>
            </a:fld>
            <a:endParaRPr b="0" lang="pt-BR" sz="12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0" name="PlaceHolder 1"/>
          <p:cNvSpPr>
            <a:spLocks noGrp="1"/>
          </p:cNvSpPr>
          <p:nvPr>
            <p:ph type="sldImg"/>
          </p:nvPr>
        </p:nvSpPr>
        <p:spPr>
          <a:xfrm>
            <a:off x="685800" y="1143000"/>
            <a:ext cx="5485680" cy="3085560"/>
          </a:xfrm>
          <a:prstGeom prst="rect">
            <a:avLst/>
          </a:prstGeom>
          <a:ln w="0">
            <a:noFill/>
          </a:ln>
        </p:spPr>
      </p:sp>
      <p:sp>
        <p:nvSpPr>
          <p:cNvPr id="1061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5680" cy="35996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marL="216000" indent="0">
              <a:buNone/>
            </a:pPr>
            <a:endParaRPr b="0" lang="pt-BR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62" name="PlaceHolder 3"/>
          <p:cNvSpPr>
            <a:spLocks noGrp="1"/>
          </p:cNvSpPr>
          <p:nvPr>
            <p:ph type="sldNum" idx="23"/>
          </p:nvPr>
        </p:nvSpPr>
        <p:spPr>
          <a:xfrm>
            <a:off x="3884760" y="8685360"/>
            <a:ext cx="2971080" cy="4579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b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en-US" sz="12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fld id="{516A07D4-EB65-4161-915A-05A4123BBD34}" type="slidenum">
              <a:rPr b="0" lang="en-US" sz="1200" spc="-1" strike="noStrike">
                <a:solidFill>
                  <a:srgbClr val="000000"/>
                </a:solidFill>
                <a:latin typeface="Times New Roman"/>
              </a:rPr>
              <a:t>&lt;número&gt;</a:t>
            </a:fld>
            <a:endParaRPr b="0" lang="pt-BR" sz="12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9" name="PlaceHolder 1"/>
          <p:cNvSpPr>
            <a:spLocks noGrp="1"/>
          </p:cNvSpPr>
          <p:nvPr>
            <p:ph type="sldImg"/>
          </p:nvPr>
        </p:nvSpPr>
        <p:spPr>
          <a:xfrm>
            <a:off x="685800" y="1143000"/>
            <a:ext cx="5485680" cy="3085560"/>
          </a:xfrm>
          <a:prstGeom prst="rect">
            <a:avLst/>
          </a:prstGeom>
          <a:ln w="0">
            <a:noFill/>
          </a:ln>
        </p:spPr>
      </p:sp>
      <p:sp>
        <p:nvSpPr>
          <p:cNvPr id="1010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5680" cy="35996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marL="216000" indent="0">
              <a:buNone/>
            </a:pPr>
            <a:endParaRPr b="0" lang="pt-BR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11" name="PlaceHolder 3"/>
          <p:cNvSpPr>
            <a:spLocks noGrp="1"/>
          </p:cNvSpPr>
          <p:nvPr>
            <p:ph type="sldNum" idx="6"/>
          </p:nvPr>
        </p:nvSpPr>
        <p:spPr>
          <a:xfrm>
            <a:off x="3884760" y="8685360"/>
            <a:ext cx="2971080" cy="4579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b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en-US" sz="12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fld id="{95FDE389-EFF6-4003-ACA5-DFC553665AD6}" type="slidenum">
              <a:rPr b="0" lang="en-US" sz="1200" spc="-1" strike="noStrike">
                <a:solidFill>
                  <a:srgbClr val="000000"/>
                </a:solidFill>
                <a:latin typeface="Times New Roman"/>
              </a:rPr>
              <a:t>&lt;número&gt;</a:t>
            </a:fld>
            <a:endParaRPr b="0" lang="pt-BR" sz="12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2" name="PlaceHolder 1"/>
          <p:cNvSpPr>
            <a:spLocks noGrp="1"/>
          </p:cNvSpPr>
          <p:nvPr>
            <p:ph type="sldImg"/>
          </p:nvPr>
        </p:nvSpPr>
        <p:spPr>
          <a:xfrm>
            <a:off x="685800" y="1143000"/>
            <a:ext cx="5485680" cy="3085560"/>
          </a:xfrm>
          <a:prstGeom prst="rect">
            <a:avLst/>
          </a:prstGeom>
          <a:ln w="0">
            <a:noFill/>
          </a:ln>
        </p:spPr>
      </p:sp>
      <p:sp>
        <p:nvSpPr>
          <p:cNvPr id="1013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5680" cy="35996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marL="216000" indent="0">
              <a:buNone/>
            </a:pPr>
            <a:endParaRPr b="0" lang="pt-BR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14" name="PlaceHolder 3"/>
          <p:cNvSpPr>
            <a:spLocks noGrp="1"/>
          </p:cNvSpPr>
          <p:nvPr>
            <p:ph type="sldNum" idx="7"/>
          </p:nvPr>
        </p:nvSpPr>
        <p:spPr>
          <a:xfrm>
            <a:off x="3884760" y="8685360"/>
            <a:ext cx="2971080" cy="4579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b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en-US" sz="12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fld id="{8BC2BD0A-84A3-4CC0-BBFF-FF40EEF36B66}" type="slidenum">
              <a:rPr b="0" lang="en-US" sz="1200" spc="-1" strike="noStrike">
                <a:solidFill>
                  <a:srgbClr val="000000"/>
                </a:solidFill>
                <a:latin typeface="Times New Roman"/>
              </a:rPr>
              <a:t>&lt;número&gt;</a:t>
            </a:fld>
            <a:endParaRPr b="0" lang="pt-BR" sz="12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5" name="PlaceHolder 1"/>
          <p:cNvSpPr>
            <a:spLocks noGrp="1"/>
          </p:cNvSpPr>
          <p:nvPr>
            <p:ph type="sldImg"/>
          </p:nvPr>
        </p:nvSpPr>
        <p:spPr>
          <a:xfrm>
            <a:off x="685800" y="1143000"/>
            <a:ext cx="5485680" cy="3085560"/>
          </a:xfrm>
          <a:prstGeom prst="rect">
            <a:avLst/>
          </a:prstGeom>
          <a:ln w="0">
            <a:noFill/>
          </a:ln>
        </p:spPr>
      </p:sp>
      <p:sp>
        <p:nvSpPr>
          <p:cNvPr id="1016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5680" cy="35996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marL="216000" indent="0">
              <a:buNone/>
            </a:pPr>
            <a:endParaRPr b="0" lang="pt-BR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17" name="PlaceHolder 3"/>
          <p:cNvSpPr>
            <a:spLocks noGrp="1"/>
          </p:cNvSpPr>
          <p:nvPr>
            <p:ph type="sldNum" idx="8"/>
          </p:nvPr>
        </p:nvSpPr>
        <p:spPr>
          <a:xfrm>
            <a:off x="3884760" y="8685360"/>
            <a:ext cx="2971080" cy="4579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b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en-US" sz="12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fld id="{F62F51E1-6A56-4357-97BE-4A9EAB8C6780}" type="slidenum">
              <a:rPr b="0" lang="en-US" sz="1200" spc="-1" strike="noStrike">
                <a:solidFill>
                  <a:srgbClr val="000000"/>
                </a:solidFill>
                <a:latin typeface="Times New Roman"/>
              </a:rPr>
              <a:t>&lt;número&gt;</a:t>
            </a:fld>
            <a:endParaRPr b="0" lang="pt-BR" sz="12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8" name="PlaceHolder 1"/>
          <p:cNvSpPr>
            <a:spLocks noGrp="1"/>
          </p:cNvSpPr>
          <p:nvPr>
            <p:ph type="sldImg"/>
          </p:nvPr>
        </p:nvSpPr>
        <p:spPr>
          <a:xfrm>
            <a:off x="685800" y="1143000"/>
            <a:ext cx="5485680" cy="3085560"/>
          </a:xfrm>
          <a:prstGeom prst="rect">
            <a:avLst/>
          </a:prstGeom>
          <a:ln w="0">
            <a:noFill/>
          </a:ln>
        </p:spPr>
      </p:sp>
      <p:sp>
        <p:nvSpPr>
          <p:cNvPr id="1019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5680" cy="35996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marL="216000" indent="0">
              <a:buNone/>
            </a:pPr>
            <a:endParaRPr b="0" lang="pt-BR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20" name="PlaceHolder 3"/>
          <p:cNvSpPr>
            <a:spLocks noGrp="1"/>
          </p:cNvSpPr>
          <p:nvPr>
            <p:ph type="sldNum" idx="9"/>
          </p:nvPr>
        </p:nvSpPr>
        <p:spPr>
          <a:xfrm>
            <a:off x="3884760" y="8685360"/>
            <a:ext cx="2971080" cy="4579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b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en-US" sz="12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fld id="{FD8D36D2-B9F3-4C90-B964-9487CE1567A6}" type="slidenum">
              <a:rPr b="0" lang="en-US" sz="1200" spc="-1" strike="noStrike">
                <a:solidFill>
                  <a:srgbClr val="000000"/>
                </a:solidFill>
                <a:latin typeface="Times New Roman"/>
              </a:rPr>
              <a:t>&lt;número&gt;</a:t>
            </a:fld>
            <a:endParaRPr b="0" lang="pt-BR" sz="12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1" name="PlaceHolder 1"/>
          <p:cNvSpPr>
            <a:spLocks noGrp="1"/>
          </p:cNvSpPr>
          <p:nvPr>
            <p:ph type="sldImg"/>
          </p:nvPr>
        </p:nvSpPr>
        <p:spPr>
          <a:xfrm>
            <a:off x="685800" y="1143000"/>
            <a:ext cx="5485680" cy="3085560"/>
          </a:xfrm>
          <a:prstGeom prst="rect">
            <a:avLst/>
          </a:prstGeom>
          <a:ln w="0">
            <a:noFill/>
          </a:ln>
        </p:spPr>
      </p:sp>
      <p:sp>
        <p:nvSpPr>
          <p:cNvPr id="1022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5680" cy="35996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marL="216000" indent="0">
              <a:buNone/>
            </a:pPr>
            <a:endParaRPr b="0" lang="pt-BR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23" name="PlaceHolder 3"/>
          <p:cNvSpPr>
            <a:spLocks noGrp="1"/>
          </p:cNvSpPr>
          <p:nvPr>
            <p:ph type="sldNum" idx="10"/>
          </p:nvPr>
        </p:nvSpPr>
        <p:spPr>
          <a:xfrm>
            <a:off x="3884760" y="8685360"/>
            <a:ext cx="2971080" cy="4579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b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en-US" sz="12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fld id="{72A07F1E-B7AC-4F5B-A6C7-A0CE46F23A87}" type="slidenum">
              <a:rPr b="0" lang="en-US" sz="1200" spc="-1" strike="noStrike">
                <a:solidFill>
                  <a:srgbClr val="000000"/>
                </a:solidFill>
                <a:latin typeface="Times New Roman"/>
              </a:rPr>
              <a:t>&lt;número&gt;</a:t>
            </a:fld>
            <a:endParaRPr b="0" lang="pt-BR" sz="12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" name="PlaceHolder 1"/>
          <p:cNvSpPr>
            <a:spLocks noGrp="1"/>
          </p:cNvSpPr>
          <p:nvPr>
            <p:ph type="sldImg"/>
          </p:nvPr>
        </p:nvSpPr>
        <p:spPr>
          <a:xfrm>
            <a:off x="685800" y="1143000"/>
            <a:ext cx="5485680" cy="3085560"/>
          </a:xfrm>
          <a:prstGeom prst="rect">
            <a:avLst/>
          </a:prstGeom>
          <a:ln w="0">
            <a:noFill/>
          </a:ln>
        </p:spPr>
      </p:sp>
      <p:sp>
        <p:nvSpPr>
          <p:cNvPr id="1025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5680" cy="35996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marL="216000" indent="0">
              <a:buNone/>
            </a:pPr>
            <a:endParaRPr b="0" lang="pt-BR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26" name="PlaceHolder 3"/>
          <p:cNvSpPr>
            <a:spLocks noGrp="1"/>
          </p:cNvSpPr>
          <p:nvPr>
            <p:ph type="sldNum" idx="11"/>
          </p:nvPr>
        </p:nvSpPr>
        <p:spPr>
          <a:xfrm>
            <a:off x="3884760" y="8685360"/>
            <a:ext cx="2971080" cy="4579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b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en-US" sz="12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fld id="{CBB60275-872F-47F3-B3AE-BE1C7514B24C}" type="slidenum">
              <a:rPr b="0" lang="en-US" sz="1200" spc="-1" strike="noStrike">
                <a:solidFill>
                  <a:srgbClr val="000000"/>
                </a:solidFill>
                <a:latin typeface="Times New Roman"/>
              </a:rPr>
              <a:t>&lt;número&gt;</a:t>
            </a:fld>
            <a:endParaRPr b="0" lang="pt-BR" sz="12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PlaceHolder 1"/>
          <p:cNvSpPr>
            <a:spLocks noGrp="1"/>
          </p:cNvSpPr>
          <p:nvPr>
            <p:ph type="sldImg"/>
          </p:nvPr>
        </p:nvSpPr>
        <p:spPr>
          <a:xfrm>
            <a:off x="685800" y="1143000"/>
            <a:ext cx="5485680" cy="3085560"/>
          </a:xfrm>
          <a:prstGeom prst="rect">
            <a:avLst/>
          </a:prstGeom>
          <a:ln w="0">
            <a:noFill/>
          </a:ln>
        </p:spPr>
      </p:sp>
      <p:sp>
        <p:nvSpPr>
          <p:cNvPr id="1028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5680" cy="35996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marL="216000" indent="0">
              <a:buNone/>
            </a:pPr>
            <a:endParaRPr b="0" lang="pt-BR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29" name="PlaceHolder 3"/>
          <p:cNvSpPr>
            <a:spLocks noGrp="1"/>
          </p:cNvSpPr>
          <p:nvPr>
            <p:ph type="sldNum" idx="12"/>
          </p:nvPr>
        </p:nvSpPr>
        <p:spPr>
          <a:xfrm>
            <a:off x="3884760" y="8685360"/>
            <a:ext cx="2971080" cy="4579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b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en-US" sz="12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fld id="{C5D9CC9E-9242-4E5F-BCA1-0F708E476417}" type="slidenum">
              <a:rPr b="0" lang="en-US" sz="1200" spc="-1" strike="noStrike">
                <a:solidFill>
                  <a:srgbClr val="000000"/>
                </a:solidFill>
                <a:latin typeface="Times New Roman"/>
              </a:rPr>
              <a:t>&lt;número&gt;</a:t>
            </a:fld>
            <a:endParaRPr b="0" lang="pt-BR" sz="12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</p:note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9.xml"/>
</Relationships>
</file>

<file path=ppt/slideLayouts/_rels/slideLayout10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9.xml"/>
</Relationships>
</file>

<file path=ppt/slideLayouts/_rels/slideLayout10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9.xml"/>
</Relationships>
</file>

<file path=ppt/slideLayouts/_rels/slideLayout10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9.xml"/>
</Relationships>
</file>

<file path=ppt/slideLayouts/_rels/slideLayout10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9.xml"/>
</Relationships>
</file>

<file path=ppt/slideLayouts/_rels/slideLayout10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9.xml"/>
</Relationships>
</file>

<file path=ppt/slideLayouts/_rels/slideLayout10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9.xml"/>
</Relationships>
</file>

<file path=ppt/slideLayouts/_rels/slideLayout10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9.xml"/>
</Relationships>
</file>

<file path=ppt/slideLayouts/_rels/slideLayout10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9.xml"/>
</Relationships>
</file>

<file path=ppt/slideLayouts/_rels/slideLayout10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0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0.xml"/>
</Relationships>
</file>

<file path=ppt/slideLayouts/_rels/slideLayout1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0.xml"/>
</Relationships>
</file>

<file path=ppt/slideLayouts/_rels/slideLayout1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0.xml"/>
</Relationships>
</file>

<file path=ppt/slideLayouts/_rels/slideLayout11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0.xml"/>
</Relationships>
</file>

<file path=ppt/slideLayouts/_rels/slideLayout11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0.xml"/>
</Relationships>
</file>

<file path=ppt/slideLayouts/_rels/slideLayout11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0.xml"/>
</Relationships>
</file>

<file path=ppt/slideLayouts/_rels/slideLayout11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0.xml"/>
</Relationships>
</file>

<file path=ppt/slideLayouts/_rels/slideLayout11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0.xml"/>
</Relationships>
</file>

<file path=ppt/slideLayouts/_rels/slideLayout11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0.xml"/>
</Relationships>
</file>

<file path=ppt/slideLayouts/_rels/slideLayout11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0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2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0.xml"/>
</Relationships>
</file>

<file path=ppt/slideLayouts/_rels/slideLayout12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1.xml"/>
</Relationships>
</file>

<file path=ppt/slideLayouts/_rels/slideLayout12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1.xml"/>
</Relationships>
</file>

<file path=ppt/slideLayouts/_rels/slideLayout12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1.xml"/>
</Relationships>
</file>

<file path=ppt/slideLayouts/_rels/slideLayout12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1.xml"/>
</Relationships>
</file>

<file path=ppt/slideLayouts/_rels/slideLayout12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1.xml"/>
</Relationships>
</file>

<file path=ppt/slideLayouts/_rels/slideLayout12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1.xml"/>
</Relationships>
</file>

<file path=ppt/slideLayouts/_rels/slideLayout12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1.xml"/>
</Relationships>
</file>

<file path=ppt/slideLayouts/_rels/slideLayout12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1.xml"/>
</Relationships>
</file>

<file path=ppt/slideLayouts/_rels/slideLayout12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1.xml"/>
</Relationships>
</file>

<file path=ppt/slideLayouts/_rels/slideLayout1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3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1.xml"/>
</Relationships>
</file>

<file path=ppt/slideLayouts/_rels/slideLayout13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1.xml"/>
</Relationships>
</file>

<file path=ppt/slideLayouts/_rels/slideLayout13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1.xml"/>
</Relationships>
</file>

<file path=ppt/slideLayouts/_rels/slideLayout13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2.xml"/>
</Relationships>
</file>

<file path=ppt/slideLayouts/_rels/slideLayout13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2.xml"/>
</Relationships>
</file>

<file path=ppt/slideLayouts/_rels/slideLayout13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2.xml"/>
</Relationships>
</file>

<file path=ppt/slideLayouts/_rels/slideLayout13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2.xml"/>
</Relationships>
</file>

<file path=ppt/slideLayouts/_rels/slideLayout13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2.xml"/>
</Relationships>
</file>

<file path=ppt/slideLayouts/_rels/slideLayout13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2.xml"/>
</Relationships>
</file>

<file path=ppt/slideLayouts/_rels/slideLayout13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2.xml"/>
</Relationships>
</file>

<file path=ppt/slideLayouts/_rels/slideLayout1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4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2.xml"/>
</Relationships>
</file>

<file path=ppt/slideLayouts/_rels/slideLayout14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2.xml"/>
</Relationships>
</file>

<file path=ppt/slideLayouts/_rels/slideLayout14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2.xml"/>
</Relationships>
</file>

<file path=ppt/slideLayouts/_rels/slideLayout14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2.xml"/>
</Relationships>
</file>

<file path=ppt/slideLayouts/_rels/slideLayout14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2.xml"/>
</Relationships>
</file>

<file path=ppt/slideLayouts/_rels/slideLayout14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3.xml"/>
</Relationships>
</file>

<file path=ppt/slideLayouts/_rels/slideLayout14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3.xml"/>
</Relationships>
</file>

<file path=ppt/slideLayouts/_rels/slideLayout14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3.xml"/>
</Relationships>
</file>

<file path=ppt/slideLayouts/_rels/slideLayout14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3.xml"/>
</Relationships>
</file>

<file path=ppt/slideLayouts/_rels/slideLayout14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3.xml"/>
</Relationships>
</file>

<file path=ppt/slideLayouts/_rels/slideLayout1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5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3.xml"/>
</Relationships>
</file>

<file path=ppt/slideLayouts/_rels/slideLayout15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3.xml"/>
</Relationships>
</file>

<file path=ppt/slideLayouts/_rels/slideLayout15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3.xml"/>
</Relationships>
</file>

<file path=ppt/slideLayouts/_rels/slideLayout15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3.xml"/>
</Relationships>
</file>

<file path=ppt/slideLayouts/_rels/slideLayout15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3.xml"/>
</Relationships>
</file>

<file path=ppt/slideLayouts/_rels/slideLayout15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3.xml"/>
</Relationships>
</file>

<file path=ppt/slideLayouts/_rels/slideLayout15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3.xml"/>
</Relationships>
</file>

<file path=ppt/slideLayouts/_rels/slideLayout15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4.xml"/>
</Relationships>
</file>

<file path=ppt/slideLayouts/_rels/slideLayout15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4.xml"/>
</Relationships>
</file>

<file path=ppt/slideLayouts/_rels/slideLayout15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4.xml"/>
</Relationships>
</file>

<file path=ppt/slideLayouts/_rels/slideLayout1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6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4.xml"/>
</Relationships>
</file>

<file path=ppt/slideLayouts/_rels/slideLayout16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4.xml"/>
</Relationships>
</file>

<file path=ppt/slideLayouts/_rels/slideLayout16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4.xml"/>
</Relationships>
</file>

<file path=ppt/slideLayouts/_rels/slideLayout16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4.xml"/>
</Relationships>
</file>

<file path=ppt/slideLayouts/_rels/slideLayout16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4.xml"/>
</Relationships>
</file>

<file path=ppt/slideLayouts/_rels/slideLayout16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4.xml"/>
</Relationships>
</file>

<file path=ppt/slideLayouts/_rels/slideLayout16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4.xml"/>
</Relationships>
</file>

<file path=ppt/slideLayouts/_rels/slideLayout16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4.xml"/>
</Relationships>
</file>

<file path=ppt/slideLayouts/_rels/slideLayout16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4.xml"/>
</Relationships>
</file>

<file path=ppt/slideLayouts/_rels/slideLayout16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5.xml"/>
</Relationships>
</file>

<file path=ppt/slideLayouts/_rels/slideLayout1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7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5.xml"/>
</Relationships>
</file>

<file path=ppt/slideLayouts/_rels/slideLayout17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5.xml"/>
</Relationships>
</file>

<file path=ppt/slideLayouts/_rels/slideLayout17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5.xml"/>
</Relationships>
</file>

<file path=ppt/slideLayouts/_rels/slideLayout17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5.xml"/>
</Relationships>
</file>

<file path=ppt/slideLayouts/_rels/slideLayout17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5.xml"/>
</Relationships>
</file>

<file path=ppt/slideLayouts/_rels/slideLayout17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5.xml"/>
</Relationships>
</file>

<file path=ppt/slideLayouts/_rels/slideLayout17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5.xml"/>
</Relationships>
</file>

<file path=ppt/slideLayouts/_rels/slideLayout17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5.xml"/>
</Relationships>
</file>

<file path=ppt/slideLayouts/_rels/slideLayout17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5.xml"/>
</Relationships>
</file>

<file path=ppt/slideLayouts/_rels/slideLayout17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5.xml"/>
</Relationships>
</file>

<file path=ppt/slideLayouts/_rels/slideLayout1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8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5.xml"/>
</Relationships>
</file>

<file path=ppt/slideLayouts/_rels/slideLayout18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6.xml"/>
</Relationships>
</file>

<file path=ppt/slideLayouts/_rels/slideLayout18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6.xml"/>
</Relationships>
</file>

<file path=ppt/slideLayouts/_rels/slideLayout18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6.xml"/>
</Relationships>
</file>

<file path=ppt/slideLayouts/_rels/slideLayout18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6.xml"/>
</Relationships>
</file>

<file path=ppt/slideLayouts/_rels/slideLayout18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6.xml"/>
</Relationships>
</file>

<file path=ppt/slideLayouts/_rels/slideLayout18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6.xml"/>
</Relationships>
</file>

<file path=ppt/slideLayouts/_rels/slideLayout18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6.xml"/>
</Relationships>
</file>

<file path=ppt/slideLayouts/_rels/slideLayout18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6.xml"/>
</Relationships>
</file>

<file path=ppt/slideLayouts/_rels/slideLayout18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6.xml"/>
</Relationships>
</file>

<file path=ppt/slideLayouts/_rels/slideLayout1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9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6.xml"/>
</Relationships>
</file>

<file path=ppt/slideLayouts/_rels/slideLayout19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6.xml"/>
</Relationships>
</file>

<file path=ppt/slideLayouts/_rels/slideLayout19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6.xml"/>
</Relationships>
</file>

<file path=ppt/slideLayouts/_rels/slideLayout19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7.xml"/>
</Relationships>
</file>

<file path=ppt/slideLayouts/_rels/slideLayout19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7.xml"/>
</Relationships>
</file>

<file path=ppt/slideLayouts/_rels/slideLayout19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7.xml"/>
</Relationships>
</file>

<file path=ppt/slideLayouts/_rels/slideLayout19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7.xml"/>
</Relationships>
</file>

<file path=ppt/slideLayouts/_rels/slideLayout19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7.xml"/>
</Relationships>
</file>

<file path=ppt/slideLayouts/_rels/slideLayout19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7.xml"/>
</Relationships>
</file>

<file path=ppt/slideLayouts/_rels/slideLayout19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7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0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7.xml"/>
</Relationships>
</file>

<file path=ppt/slideLayouts/_rels/slideLayout20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7.xml"/>
</Relationships>
</file>

<file path=ppt/slideLayouts/_rels/slideLayout20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7.xml"/>
</Relationships>
</file>

<file path=ppt/slideLayouts/_rels/slideLayout20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7.xml"/>
</Relationships>
</file>

<file path=ppt/slideLayouts/_rels/slideLayout20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7.xml"/>
</Relationships>
</file>

<file path=ppt/slideLayouts/_rels/slideLayout20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8.xml"/>
</Relationships>
</file>

<file path=ppt/slideLayouts/_rels/slideLayout20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8.xml"/>
</Relationships>
</file>

<file path=ppt/slideLayouts/_rels/slideLayout20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8.xml"/>
</Relationships>
</file>

<file path=ppt/slideLayouts/_rels/slideLayout20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8.xml"/>
</Relationships>
</file>

<file path=ppt/slideLayouts/_rels/slideLayout20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8.xml"/>
</Relationships>
</file>

<file path=ppt/slideLayouts/_rels/slideLayout2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8.xml"/>
</Relationships>
</file>

<file path=ppt/slideLayouts/_rels/slideLayout2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8.xml"/>
</Relationships>
</file>

<file path=ppt/slideLayouts/_rels/slideLayout2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8.xml"/>
</Relationships>
</file>

<file path=ppt/slideLayouts/_rels/slideLayout21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8.xml"/>
</Relationships>
</file>

<file path=ppt/slideLayouts/_rels/slideLayout21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8.xml"/>
</Relationships>
</file>

<file path=ppt/slideLayouts/_rels/slideLayout21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8.xml"/>
</Relationships>
</file>

<file path=ppt/slideLayouts/_rels/slideLayout21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8.xml"/>
</Relationships>
</file>

<file path=ppt/slideLayouts/_rels/slideLayout21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9.xml"/>
</Relationships>
</file>

<file path=ppt/slideLayouts/_rels/slideLayout21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9.xml"/>
</Relationships>
</file>

<file path=ppt/slideLayouts/_rels/slideLayout21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9.xml"/>
</Relationships>
</file>

<file path=ppt/slideLayouts/_rels/slideLayout2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2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9.xml"/>
</Relationships>
</file>

<file path=ppt/slideLayouts/_rels/slideLayout22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9.xml"/>
</Relationships>
</file>

<file path=ppt/slideLayouts/_rels/slideLayout22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9.xml"/>
</Relationships>
</file>

<file path=ppt/slideLayouts/_rels/slideLayout22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9.xml"/>
</Relationships>
</file>

<file path=ppt/slideLayouts/_rels/slideLayout22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9.xml"/>
</Relationships>
</file>

<file path=ppt/slideLayouts/_rels/slideLayout22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9.xml"/>
</Relationships>
</file>

<file path=ppt/slideLayouts/_rels/slideLayout22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9.xml"/>
</Relationships>
</file>

<file path=ppt/slideLayouts/_rels/slideLayout22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9.xml"/>
</Relationships>
</file>

<file path=ppt/slideLayouts/_rels/slideLayout22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9.xml"/>
</Relationships>
</file>

<file path=ppt/slideLayouts/_rels/slideLayout2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3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3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3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4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5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_rels/slideLayout5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_rels/slideLayout5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_rels/slideLayout5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_rels/slideLayout5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_rels/slideLayout5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_rels/slideLayout5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_rels/slideLayout5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_rels/slideLayout5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_rels/slideLayout5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_rels/slideLayout6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6.xml"/>
</Relationships>
</file>

<file path=ppt/slideLayouts/_rels/slideLayout6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6.xml"/>
</Relationships>
</file>

<file path=ppt/slideLayouts/_rels/slideLayout6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6.xml"/>
</Relationships>
</file>

<file path=ppt/slideLayouts/_rels/slideLayout6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6.xml"/>
</Relationships>
</file>

<file path=ppt/slideLayouts/_rels/slideLayout6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6.xml"/>
</Relationships>
</file>

<file path=ppt/slideLayouts/_rels/slideLayout6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6.xml"/>
</Relationships>
</file>

<file path=ppt/slideLayouts/_rels/slideLayout6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6.xml"/>
</Relationships>
</file>

<file path=ppt/slideLayouts/_rels/slideLayout6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6.xml"/>
</Relationships>
</file>

<file path=ppt/slideLayouts/_rels/slideLayout6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6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7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6.xml"/>
</Relationships>
</file>

<file path=ppt/slideLayouts/_rels/slideLayout7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6.xml"/>
</Relationships>
</file>

<file path=ppt/slideLayouts/_rels/slideLayout7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6.xml"/>
</Relationships>
</file>

<file path=ppt/slideLayouts/_rels/slideLayout7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7.xml"/>
</Relationships>
</file>

<file path=ppt/slideLayouts/_rels/slideLayout7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7.xml"/>
</Relationships>
</file>

<file path=ppt/slideLayouts/_rels/slideLayout7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7.xml"/>
</Relationships>
</file>

<file path=ppt/slideLayouts/_rels/slideLayout7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7.xml"/>
</Relationships>
</file>

<file path=ppt/slideLayouts/_rels/slideLayout7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7.xml"/>
</Relationships>
</file>

<file path=ppt/slideLayouts/_rels/slideLayout7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7.xml"/>
</Relationships>
</file>

<file path=ppt/slideLayouts/_rels/slideLayout7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7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8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7.xml"/>
</Relationships>
</file>

<file path=ppt/slideLayouts/_rels/slideLayout8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7.xml"/>
</Relationships>
</file>

<file path=ppt/slideLayouts/_rels/slideLayout8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7.xml"/>
</Relationships>
</file>

<file path=ppt/slideLayouts/_rels/slideLayout8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7.xml"/>
</Relationships>
</file>

<file path=ppt/slideLayouts/_rels/slideLayout8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7.xml"/>
</Relationships>
</file>

<file path=ppt/slideLayouts/_rels/slideLayout8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8.xml"/>
</Relationships>
</file>

<file path=ppt/slideLayouts/_rels/slideLayout8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8.xml"/>
</Relationships>
</file>

<file path=ppt/slideLayouts/_rels/slideLayout8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8.xml"/>
</Relationships>
</file>

<file path=ppt/slideLayouts/_rels/slideLayout8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8.xml"/>
</Relationships>
</file>

<file path=ppt/slideLayouts/_rels/slideLayout8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8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9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8.xml"/>
</Relationships>
</file>

<file path=ppt/slideLayouts/_rels/slideLayout9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8.xml"/>
</Relationships>
</file>

<file path=ppt/slideLayouts/_rels/slideLayout9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8.xml"/>
</Relationships>
</file>

<file path=ppt/slideLayouts/_rels/slideLayout9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8.xml"/>
</Relationships>
</file>

<file path=ppt/slideLayouts/_rels/slideLayout9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8.xml"/>
</Relationships>
</file>

<file path=ppt/slideLayouts/_rels/slideLayout9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8.xml"/>
</Relationships>
</file>

<file path=ppt/slideLayouts/_rels/slideLayout9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8.xml"/>
</Relationships>
</file>

<file path=ppt/slideLayouts/_rels/slideLayout9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9.xml"/>
</Relationships>
</file>

<file path=ppt/slideLayouts/_rels/slideLayout9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9.xml"/>
</Relationships>
</file>

<file path=ppt/slideLayouts/_rels/slideLayout9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9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731520" y="328320"/>
            <a:ext cx="13167000" cy="13737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pt-BR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7" name="PlaceHolder 2"/>
          <p:cNvSpPr>
            <a:spLocks noGrp="1"/>
          </p:cNvSpPr>
          <p:nvPr>
            <p:ph/>
          </p:nvPr>
        </p:nvSpPr>
        <p:spPr>
          <a:xfrm>
            <a:off x="731520" y="1925640"/>
            <a:ext cx="13167000" cy="2276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8" name="PlaceHolder 3"/>
          <p:cNvSpPr>
            <a:spLocks noGrp="1"/>
          </p:cNvSpPr>
          <p:nvPr>
            <p:ph/>
          </p:nvPr>
        </p:nvSpPr>
        <p:spPr>
          <a:xfrm>
            <a:off x="731520" y="4418640"/>
            <a:ext cx="13167000" cy="2276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10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" name="PlaceHolder 1"/>
          <p:cNvSpPr>
            <a:spLocks noGrp="1"/>
          </p:cNvSpPr>
          <p:nvPr>
            <p:ph type="title"/>
          </p:nvPr>
        </p:nvSpPr>
        <p:spPr>
          <a:xfrm>
            <a:off x="731520" y="328320"/>
            <a:ext cx="13167000" cy="13737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pt-BR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38" name="PlaceHolder 2"/>
          <p:cNvSpPr>
            <a:spLocks noGrp="1"/>
          </p:cNvSpPr>
          <p:nvPr>
            <p:ph/>
          </p:nvPr>
        </p:nvSpPr>
        <p:spPr>
          <a:xfrm>
            <a:off x="731520" y="1925640"/>
            <a:ext cx="6425280" cy="4772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39" name="PlaceHolder 3"/>
          <p:cNvSpPr>
            <a:spLocks noGrp="1"/>
          </p:cNvSpPr>
          <p:nvPr>
            <p:ph/>
          </p:nvPr>
        </p:nvSpPr>
        <p:spPr>
          <a:xfrm>
            <a:off x="7478280" y="1925640"/>
            <a:ext cx="6425280" cy="4772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10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0" name="PlaceHolder 1"/>
          <p:cNvSpPr>
            <a:spLocks noGrp="1"/>
          </p:cNvSpPr>
          <p:nvPr>
            <p:ph type="title"/>
          </p:nvPr>
        </p:nvSpPr>
        <p:spPr>
          <a:xfrm>
            <a:off x="731520" y="328320"/>
            <a:ext cx="13167000" cy="13737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pt-BR" sz="44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10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1" name="PlaceHolder 1"/>
          <p:cNvSpPr>
            <a:spLocks noGrp="1"/>
          </p:cNvSpPr>
          <p:nvPr>
            <p:ph type="subTitle"/>
          </p:nvPr>
        </p:nvSpPr>
        <p:spPr>
          <a:xfrm>
            <a:off x="731520" y="328320"/>
            <a:ext cx="13167000" cy="63691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/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10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2" name="PlaceHolder 1"/>
          <p:cNvSpPr>
            <a:spLocks noGrp="1"/>
          </p:cNvSpPr>
          <p:nvPr>
            <p:ph type="title"/>
          </p:nvPr>
        </p:nvSpPr>
        <p:spPr>
          <a:xfrm>
            <a:off x="731520" y="328320"/>
            <a:ext cx="13167000" cy="13737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pt-BR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43" name="PlaceHolder 2"/>
          <p:cNvSpPr>
            <a:spLocks noGrp="1"/>
          </p:cNvSpPr>
          <p:nvPr>
            <p:ph/>
          </p:nvPr>
        </p:nvSpPr>
        <p:spPr>
          <a:xfrm>
            <a:off x="731520" y="1925640"/>
            <a:ext cx="6425280" cy="2276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44" name="PlaceHolder 3"/>
          <p:cNvSpPr>
            <a:spLocks noGrp="1"/>
          </p:cNvSpPr>
          <p:nvPr>
            <p:ph/>
          </p:nvPr>
        </p:nvSpPr>
        <p:spPr>
          <a:xfrm>
            <a:off x="7478280" y="1925640"/>
            <a:ext cx="6425280" cy="4772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45" name="PlaceHolder 4"/>
          <p:cNvSpPr>
            <a:spLocks noGrp="1"/>
          </p:cNvSpPr>
          <p:nvPr>
            <p:ph/>
          </p:nvPr>
        </p:nvSpPr>
        <p:spPr>
          <a:xfrm>
            <a:off x="731520" y="4418640"/>
            <a:ext cx="6425280" cy="2276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10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6" name="PlaceHolder 1"/>
          <p:cNvSpPr>
            <a:spLocks noGrp="1"/>
          </p:cNvSpPr>
          <p:nvPr>
            <p:ph type="title"/>
          </p:nvPr>
        </p:nvSpPr>
        <p:spPr>
          <a:xfrm>
            <a:off x="731520" y="328320"/>
            <a:ext cx="13167000" cy="13737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pt-BR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47" name="PlaceHolder 2"/>
          <p:cNvSpPr>
            <a:spLocks noGrp="1"/>
          </p:cNvSpPr>
          <p:nvPr>
            <p:ph/>
          </p:nvPr>
        </p:nvSpPr>
        <p:spPr>
          <a:xfrm>
            <a:off x="731520" y="1925640"/>
            <a:ext cx="6425280" cy="4772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48" name="PlaceHolder 3"/>
          <p:cNvSpPr>
            <a:spLocks noGrp="1"/>
          </p:cNvSpPr>
          <p:nvPr>
            <p:ph/>
          </p:nvPr>
        </p:nvSpPr>
        <p:spPr>
          <a:xfrm>
            <a:off x="7478280" y="1925640"/>
            <a:ext cx="6425280" cy="2276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49" name="PlaceHolder 4"/>
          <p:cNvSpPr>
            <a:spLocks noGrp="1"/>
          </p:cNvSpPr>
          <p:nvPr>
            <p:ph/>
          </p:nvPr>
        </p:nvSpPr>
        <p:spPr>
          <a:xfrm>
            <a:off x="7478280" y="4418640"/>
            <a:ext cx="6425280" cy="2276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10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0" name="PlaceHolder 1"/>
          <p:cNvSpPr>
            <a:spLocks noGrp="1"/>
          </p:cNvSpPr>
          <p:nvPr>
            <p:ph type="title"/>
          </p:nvPr>
        </p:nvSpPr>
        <p:spPr>
          <a:xfrm>
            <a:off x="731520" y="328320"/>
            <a:ext cx="13167000" cy="13737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pt-BR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51" name="PlaceHolder 2"/>
          <p:cNvSpPr>
            <a:spLocks noGrp="1"/>
          </p:cNvSpPr>
          <p:nvPr>
            <p:ph/>
          </p:nvPr>
        </p:nvSpPr>
        <p:spPr>
          <a:xfrm>
            <a:off x="731520" y="1925640"/>
            <a:ext cx="6425280" cy="2276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52" name="PlaceHolder 3"/>
          <p:cNvSpPr>
            <a:spLocks noGrp="1"/>
          </p:cNvSpPr>
          <p:nvPr>
            <p:ph/>
          </p:nvPr>
        </p:nvSpPr>
        <p:spPr>
          <a:xfrm>
            <a:off x="7478280" y="1925640"/>
            <a:ext cx="6425280" cy="2276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53" name="PlaceHolder 4"/>
          <p:cNvSpPr>
            <a:spLocks noGrp="1"/>
          </p:cNvSpPr>
          <p:nvPr>
            <p:ph/>
          </p:nvPr>
        </p:nvSpPr>
        <p:spPr>
          <a:xfrm>
            <a:off x="731520" y="4418640"/>
            <a:ext cx="13167000" cy="2276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10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4" name="PlaceHolder 1"/>
          <p:cNvSpPr>
            <a:spLocks noGrp="1"/>
          </p:cNvSpPr>
          <p:nvPr>
            <p:ph type="title"/>
          </p:nvPr>
        </p:nvSpPr>
        <p:spPr>
          <a:xfrm>
            <a:off x="731520" y="328320"/>
            <a:ext cx="13167000" cy="13737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pt-BR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55" name="PlaceHolder 2"/>
          <p:cNvSpPr>
            <a:spLocks noGrp="1"/>
          </p:cNvSpPr>
          <p:nvPr>
            <p:ph/>
          </p:nvPr>
        </p:nvSpPr>
        <p:spPr>
          <a:xfrm>
            <a:off x="731520" y="1925640"/>
            <a:ext cx="13167000" cy="2276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56" name="PlaceHolder 3"/>
          <p:cNvSpPr>
            <a:spLocks noGrp="1"/>
          </p:cNvSpPr>
          <p:nvPr>
            <p:ph/>
          </p:nvPr>
        </p:nvSpPr>
        <p:spPr>
          <a:xfrm>
            <a:off x="731520" y="4418640"/>
            <a:ext cx="13167000" cy="2276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10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7" name="PlaceHolder 1"/>
          <p:cNvSpPr>
            <a:spLocks noGrp="1"/>
          </p:cNvSpPr>
          <p:nvPr>
            <p:ph type="title"/>
          </p:nvPr>
        </p:nvSpPr>
        <p:spPr>
          <a:xfrm>
            <a:off x="731520" y="328320"/>
            <a:ext cx="13167000" cy="13737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pt-BR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58" name="PlaceHolder 2"/>
          <p:cNvSpPr>
            <a:spLocks noGrp="1"/>
          </p:cNvSpPr>
          <p:nvPr>
            <p:ph/>
          </p:nvPr>
        </p:nvSpPr>
        <p:spPr>
          <a:xfrm>
            <a:off x="731520" y="1925640"/>
            <a:ext cx="6425280" cy="2276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59" name="PlaceHolder 3"/>
          <p:cNvSpPr>
            <a:spLocks noGrp="1"/>
          </p:cNvSpPr>
          <p:nvPr>
            <p:ph/>
          </p:nvPr>
        </p:nvSpPr>
        <p:spPr>
          <a:xfrm>
            <a:off x="7478280" y="1925640"/>
            <a:ext cx="6425280" cy="2276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60" name="PlaceHolder 4"/>
          <p:cNvSpPr>
            <a:spLocks noGrp="1"/>
          </p:cNvSpPr>
          <p:nvPr>
            <p:ph/>
          </p:nvPr>
        </p:nvSpPr>
        <p:spPr>
          <a:xfrm>
            <a:off x="731520" y="4418640"/>
            <a:ext cx="6425280" cy="2276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61" name="PlaceHolder 5"/>
          <p:cNvSpPr>
            <a:spLocks noGrp="1"/>
          </p:cNvSpPr>
          <p:nvPr>
            <p:ph/>
          </p:nvPr>
        </p:nvSpPr>
        <p:spPr>
          <a:xfrm>
            <a:off x="7478280" y="4418640"/>
            <a:ext cx="6425280" cy="2276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10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2" name="PlaceHolder 1"/>
          <p:cNvSpPr>
            <a:spLocks noGrp="1"/>
          </p:cNvSpPr>
          <p:nvPr>
            <p:ph type="title"/>
          </p:nvPr>
        </p:nvSpPr>
        <p:spPr>
          <a:xfrm>
            <a:off x="731520" y="328320"/>
            <a:ext cx="13167000" cy="13737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pt-BR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63" name="PlaceHolder 2"/>
          <p:cNvSpPr>
            <a:spLocks noGrp="1"/>
          </p:cNvSpPr>
          <p:nvPr>
            <p:ph/>
          </p:nvPr>
        </p:nvSpPr>
        <p:spPr>
          <a:xfrm>
            <a:off x="731520" y="1925640"/>
            <a:ext cx="4239360" cy="2276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64" name="PlaceHolder 3"/>
          <p:cNvSpPr>
            <a:spLocks noGrp="1"/>
          </p:cNvSpPr>
          <p:nvPr>
            <p:ph/>
          </p:nvPr>
        </p:nvSpPr>
        <p:spPr>
          <a:xfrm>
            <a:off x="5183280" y="1925640"/>
            <a:ext cx="4239360" cy="2276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65" name="PlaceHolder 4"/>
          <p:cNvSpPr>
            <a:spLocks noGrp="1"/>
          </p:cNvSpPr>
          <p:nvPr>
            <p:ph/>
          </p:nvPr>
        </p:nvSpPr>
        <p:spPr>
          <a:xfrm>
            <a:off x="9635040" y="1925640"/>
            <a:ext cx="4239360" cy="2276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66" name="PlaceHolder 5"/>
          <p:cNvSpPr>
            <a:spLocks noGrp="1"/>
          </p:cNvSpPr>
          <p:nvPr>
            <p:ph/>
          </p:nvPr>
        </p:nvSpPr>
        <p:spPr>
          <a:xfrm>
            <a:off x="731520" y="4418640"/>
            <a:ext cx="4239360" cy="2276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67" name="PlaceHolder 6"/>
          <p:cNvSpPr>
            <a:spLocks noGrp="1"/>
          </p:cNvSpPr>
          <p:nvPr>
            <p:ph/>
          </p:nvPr>
        </p:nvSpPr>
        <p:spPr>
          <a:xfrm>
            <a:off x="5183280" y="4418640"/>
            <a:ext cx="4239360" cy="2276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68" name="PlaceHolder 7"/>
          <p:cNvSpPr>
            <a:spLocks noGrp="1"/>
          </p:cNvSpPr>
          <p:nvPr>
            <p:ph/>
          </p:nvPr>
        </p:nvSpPr>
        <p:spPr>
          <a:xfrm>
            <a:off x="9635040" y="4418640"/>
            <a:ext cx="4239360" cy="2276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10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laceHolder 1"/>
          <p:cNvSpPr>
            <a:spLocks noGrp="1"/>
          </p:cNvSpPr>
          <p:nvPr>
            <p:ph type="title"/>
          </p:nvPr>
        </p:nvSpPr>
        <p:spPr>
          <a:xfrm>
            <a:off x="731520" y="328320"/>
            <a:ext cx="13167000" cy="13737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pt-BR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0" name="PlaceHolder 2"/>
          <p:cNvSpPr>
            <a:spLocks noGrp="1"/>
          </p:cNvSpPr>
          <p:nvPr>
            <p:ph/>
          </p:nvPr>
        </p:nvSpPr>
        <p:spPr>
          <a:xfrm>
            <a:off x="731520" y="1925640"/>
            <a:ext cx="6425280" cy="2276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1" name="PlaceHolder 3"/>
          <p:cNvSpPr>
            <a:spLocks noGrp="1"/>
          </p:cNvSpPr>
          <p:nvPr>
            <p:ph/>
          </p:nvPr>
        </p:nvSpPr>
        <p:spPr>
          <a:xfrm>
            <a:off x="7478280" y="1925640"/>
            <a:ext cx="6425280" cy="2276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2" name="PlaceHolder 4"/>
          <p:cNvSpPr>
            <a:spLocks noGrp="1"/>
          </p:cNvSpPr>
          <p:nvPr>
            <p:ph/>
          </p:nvPr>
        </p:nvSpPr>
        <p:spPr>
          <a:xfrm>
            <a:off x="731520" y="4418640"/>
            <a:ext cx="6425280" cy="2276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3" name="PlaceHolder 5"/>
          <p:cNvSpPr>
            <a:spLocks noGrp="1"/>
          </p:cNvSpPr>
          <p:nvPr>
            <p:ph/>
          </p:nvPr>
        </p:nvSpPr>
        <p:spPr>
          <a:xfrm>
            <a:off x="7478280" y="4418640"/>
            <a:ext cx="6425280" cy="2276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1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4" name="PlaceHolder 1"/>
          <p:cNvSpPr>
            <a:spLocks noGrp="1"/>
          </p:cNvSpPr>
          <p:nvPr>
            <p:ph type="title"/>
          </p:nvPr>
        </p:nvSpPr>
        <p:spPr>
          <a:xfrm>
            <a:off x="731520" y="328320"/>
            <a:ext cx="13167000" cy="13737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pt-BR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75" name="PlaceHolder 2"/>
          <p:cNvSpPr>
            <a:spLocks noGrp="1"/>
          </p:cNvSpPr>
          <p:nvPr>
            <p:ph type="subTitle"/>
          </p:nvPr>
        </p:nvSpPr>
        <p:spPr>
          <a:xfrm>
            <a:off x="731520" y="1925640"/>
            <a:ext cx="13167000" cy="4772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1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6" name="PlaceHolder 1"/>
          <p:cNvSpPr>
            <a:spLocks noGrp="1"/>
          </p:cNvSpPr>
          <p:nvPr>
            <p:ph type="title"/>
          </p:nvPr>
        </p:nvSpPr>
        <p:spPr>
          <a:xfrm>
            <a:off x="731520" y="328320"/>
            <a:ext cx="13167000" cy="13737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pt-BR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77" name="PlaceHolder 2"/>
          <p:cNvSpPr>
            <a:spLocks noGrp="1"/>
          </p:cNvSpPr>
          <p:nvPr>
            <p:ph/>
          </p:nvPr>
        </p:nvSpPr>
        <p:spPr>
          <a:xfrm>
            <a:off x="731520" y="1925640"/>
            <a:ext cx="13167000" cy="4772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1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" name="PlaceHolder 1"/>
          <p:cNvSpPr>
            <a:spLocks noGrp="1"/>
          </p:cNvSpPr>
          <p:nvPr>
            <p:ph type="title"/>
          </p:nvPr>
        </p:nvSpPr>
        <p:spPr>
          <a:xfrm>
            <a:off x="731520" y="328320"/>
            <a:ext cx="13167000" cy="13737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pt-BR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79" name="PlaceHolder 2"/>
          <p:cNvSpPr>
            <a:spLocks noGrp="1"/>
          </p:cNvSpPr>
          <p:nvPr>
            <p:ph/>
          </p:nvPr>
        </p:nvSpPr>
        <p:spPr>
          <a:xfrm>
            <a:off x="731520" y="1925640"/>
            <a:ext cx="6425280" cy="4772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80" name="PlaceHolder 3"/>
          <p:cNvSpPr>
            <a:spLocks noGrp="1"/>
          </p:cNvSpPr>
          <p:nvPr>
            <p:ph/>
          </p:nvPr>
        </p:nvSpPr>
        <p:spPr>
          <a:xfrm>
            <a:off x="7478280" y="1925640"/>
            <a:ext cx="6425280" cy="4772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11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1" name="PlaceHolder 1"/>
          <p:cNvSpPr>
            <a:spLocks noGrp="1"/>
          </p:cNvSpPr>
          <p:nvPr>
            <p:ph type="title"/>
          </p:nvPr>
        </p:nvSpPr>
        <p:spPr>
          <a:xfrm>
            <a:off x="731520" y="328320"/>
            <a:ext cx="13167000" cy="13737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pt-BR" sz="44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11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2" name="PlaceHolder 1"/>
          <p:cNvSpPr>
            <a:spLocks noGrp="1"/>
          </p:cNvSpPr>
          <p:nvPr>
            <p:ph type="subTitle"/>
          </p:nvPr>
        </p:nvSpPr>
        <p:spPr>
          <a:xfrm>
            <a:off x="731520" y="328320"/>
            <a:ext cx="13167000" cy="63691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/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11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3" name="PlaceHolder 1"/>
          <p:cNvSpPr>
            <a:spLocks noGrp="1"/>
          </p:cNvSpPr>
          <p:nvPr>
            <p:ph type="title"/>
          </p:nvPr>
        </p:nvSpPr>
        <p:spPr>
          <a:xfrm>
            <a:off x="731520" y="328320"/>
            <a:ext cx="13167000" cy="13737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pt-BR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84" name="PlaceHolder 2"/>
          <p:cNvSpPr>
            <a:spLocks noGrp="1"/>
          </p:cNvSpPr>
          <p:nvPr>
            <p:ph/>
          </p:nvPr>
        </p:nvSpPr>
        <p:spPr>
          <a:xfrm>
            <a:off x="731520" y="1925640"/>
            <a:ext cx="6425280" cy="2276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85" name="PlaceHolder 3"/>
          <p:cNvSpPr>
            <a:spLocks noGrp="1"/>
          </p:cNvSpPr>
          <p:nvPr>
            <p:ph/>
          </p:nvPr>
        </p:nvSpPr>
        <p:spPr>
          <a:xfrm>
            <a:off x="7478280" y="1925640"/>
            <a:ext cx="6425280" cy="4772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86" name="PlaceHolder 4"/>
          <p:cNvSpPr>
            <a:spLocks noGrp="1"/>
          </p:cNvSpPr>
          <p:nvPr>
            <p:ph/>
          </p:nvPr>
        </p:nvSpPr>
        <p:spPr>
          <a:xfrm>
            <a:off x="731520" y="4418640"/>
            <a:ext cx="6425280" cy="2276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11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7" name="PlaceHolder 1"/>
          <p:cNvSpPr>
            <a:spLocks noGrp="1"/>
          </p:cNvSpPr>
          <p:nvPr>
            <p:ph type="title"/>
          </p:nvPr>
        </p:nvSpPr>
        <p:spPr>
          <a:xfrm>
            <a:off x="731520" y="328320"/>
            <a:ext cx="13167000" cy="13737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pt-BR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88" name="PlaceHolder 2"/>
          <p:cNvSpPr>
            <a:spLocks noGrp="1"/>
          </p:cNvSpPr>
          <p:nvPr>
            <p:ph/>
          </p:nvPr>
        </p:nvSpPr>
        <p:spPr>
          <a:xfrm>
            <a:off x="731520" y="1925640"/>
            <a:ext cx="6425280" cy="4772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89" name="PlaceHolder 3"/>
          <p:cNvSpPr>
            <a:spLocks noGrp="1"/>
          </p:cNvSpPr>
          <p:nvPr>
            <p:ph/>
          </p:nvPr>
        </p:nvSpPr>
        <p:spPr>
          <a:xfrm>
            <a:off x="7478280" y="1925640"/>
            <a:ext cx="6425280" cy="2276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90" name="PlaceHolder 4"/>
          <p:cNvSpPr>
            <a:spLocks noGrp="1"/>
          </p:cNvSpPr>
          <p:nvPr>
            <p:ph/>
          </p:nvPr>
        </p:nvSpPr>
        <p:spPr>
          <a:xfrm>
            <a:off x="7478280" y="4418640"/>
            <a:ext cx="6425280" cy="2276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11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1" name="PlaceHolder 1"/>
          <p:cNvSpPr>
            <a:spLocks noGrp="1"/>
          </p:cNvSpPr>
          <p:nvPr>
            <p:ph type="title"/>
          </p:nvPr>
        </p:nvSpPr>
        <p:spPr>
          <a:xfrm>
            <a:off x="731520" y="328320"/>
            <a:ext cx="13167000" cy="13737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pt-BR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92" name="PlaceHolder 2"/>
          <p:cNvSpPr>
            <a:spLocks noGrp="1"/>
          </p:cNvSpPr>
          <p:nvPr>
            <p:ph/>
          </p:nvPr>
        </p:nvSpPr>
        <p:spPr>
          <a:xfrm>
            <a:off x="731520" y="1925640"/>
            <a:ext cx="6425280" cy="2276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93" name="PlaceHolder 3"/>
          <p:cNvSpPr>
            <a:spLocks noGrp="1"/>
          </p:cNvSpPr>
          <p:nvPr>
            <p:ph/>
          </p:nvPr>
        </p:nvSpPr>
        <p:spPr>
          <a:xfrm>
            <a:off x="7478280" y="1925640"/>
            <a:ext cx="6425280" cy="2276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94" name="PlaceHolder 4"/>
          <p:cNvSpPr>
            <a:spLocks noGrp="1"/>
          </p:cNvSpPr>
          <p:nvPr>
            <p:ph/>
          </p:nvPr>
        </p:nvSpPr>
        <p:spPr>
          <a:xfrm>
            <a:off x="731520" y="4418640"/>
            <a:ext cx="13167000" cy="2276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11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5" name="PlaceHolder 1"/>
          <p:cNvSpPr>
            <a:spLocks noGrp="1"/>
          </p:cNvSpPr>
          <p:nvPr>
            <p:ph type="title"/>
          </p:nvPr>
        </p:nvSpPr>
        <p:spPr>
          <a:xfrm>
            <a:off x="731520" y="328320"/>
            <a:ext cx="13167000" cy="13737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pt-BR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96" name="PlaceHolder 2"/>
          <p:cNvSpPr>
            <a:spLocks noGrp="1"/>
          </p:cNvSpPr>
          <p:nvPr>
            <p:ph/>
          </p:nvPr>
        </p:nvSpPr>
        <p:spPr>
          <a:xfrm>
            <a:off x="731520" y="1925640"/>
            <a:ext cx="13167000" cy="2276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97" name="PlaceHolder 3"/>
          <p:cNvSpPr>
            <a:spLocks noGrp="1"/>
          </p:cNvSpPr>
          <p:nvPr>
            <p:ph/>
          </p:nvPr>
        </p:nvSpPr>
        <p:spPr>
          <a:xfrm>
            <a:off x="731520" y="4418640"/>
            <a:ext cx="13167000" cy="2276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11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8" name="PlaceHolder 1"/>
          <p:cNvSpPr>
            <a:spLocks noGrp="1"/>
          </p:cNvSpPr>
          <p:nvPr>
            <p:ph type="title"/>
          </p:nvPr>
        </p:nvSpPr>
        <p:spPr>
          <a:xfrm>
            <a:off x="731520" y="328320"/>
            <a:ext cx="13167000" cy="13737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pt-BR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99" name="PlaceHolder 2"/>
          <p:cNvSpPr>
            <a:spLocks noGrp="1"/>
          </p:cNvSpPr>
          <p:nvPr>
            <p:ph/>
          </p:nvPr>
        </p:nvSpPr>
        <p:spPr>
          <a:xfrm>
            <a:off x="731520" y="1925640"/>
            <a:ext cx="6425280" cy="2276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00" name="PlaceHolder 3"/>
          <p:cNvSpPr>
            <a:spLocks noGrp="1"/>
          </p:cNvSpPr>
          <p:nvPr>
            <p:ph/>
          </p:nvPr>
        </p:nvSpPr>
        <p:spPr>
          <a:xfrm>
            <a:off x="7478280" y="1925640"/>
            <a:ext cx="6425280" cy="2276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01" name="PlaceHolder 4"/>
          <p:cNvSpPr>
            <a:spLocks noGrp="1"/>
          </p:cNvSpPr>
          <p:nvPr>
            <p:ph/>
          </p:nvPr>
        </p:nvSpPr>
        <p:spPr>
          <a:xfrm>
            <a:off x="731520" y="4418640"/>
            <a:ext cx="6425280" cy="2276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02" name="PlaceHolder 5"/>
          <p:cNvSpPr>
            <a:spLocks noGrp="1"/>
          </p:cNvSpPr>
          <p:nvPr>
            <p:ph/>
          </p:nvPr>
        </p:nvSpPr>
        <p:spPr>
          <a:xfrm>
            <a:off x="7478280" y="4418640"/>
            <a:ext cx="6425280" cy="2276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PlaceHolder 1"/>
          <p:cNvSpPr>
            <a:spLocks noGrp="1"/>
          </p:cNvSpPr>
          <p:nvPr>
            <p:ph type="title"/>
          </p:nvPr>
        </p:nvSpPr>
        <p:spPr>
          <a:xfrm>
            <a:off x="731520" y="328320"/>
            <a:ext cx="13167000" cy="13737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pt-BR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5" name="PlaceHolder 2"/>
          <p:cNvSpPr>
            <a:spLocks noGrp="1"/>
          </p:cNvSpPr>
          <p:nvPr>
            <p:ph/>
          </p:nvPr>
        </p:nvSpPr>
        <p:spPr>
          <a:xfrm>
            <a:off x="731520" y="1925640"/>
            <a:ext cx="4239360" cy="2276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6" name="PlaceHolder 3"/>
          <p:cNvSpPr>
            <a:spLocks noGrp="1"/>
          </p:cNvSpPr>
          <p:nvPr>
            <p:ph/>
          </p:nvPr>
        </p:nvSpPr>
        <p:spPr>
          <a:xfrm>
            <a:off x="5183280" y="1925640"/>
            <a:ext cx="4239360" cy="2276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7" name="PlaceHolder 4"/>
          <p:cNvSpPr>
            <a:spLocks noGrp="1"/>
          </p:cNvSpPr>
          <p:nvPr>
            <p:ph/>
          </p:nvPr>
        </p:nvSpPr>
        <p:spPr>
          <a:xfrm>
            <a:off x="9635040" y="1925640"/>
            <a:ext cx="4239360" cy="2276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8" name="PlaceHolder 5"/>
          <p:cNvSpPr>
            <a:spLocks noGrp="1"/>
          </p:cNvSpPr>
          <p:nvPr>
            <p:ph/>
          </p:nvPr>
        </p:nvSpPr>
        <p:spPr>
          <a:xfrm>
            <a:off x="731520" y="4418640"/>
            <a:ext cx="4239360" cy="2276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9" name="PlaceHolder 6"/>
          <p:cNvSpPr>
            <a:spLocks noGrp="1"/>
          </p:cNvSpPr>
          <p:nvPr>
            <p:ph/>
          </p:nvPr>
        </p:nvSpPr>
        <p:spPr>
          <a:xfrm>
            <a:off x="5183280" y="4418640"/>
            <a:ext cx="4239360" cy="2276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0" name="PlaceHolder 7"/>
          <p:cNvSpPr>
            <a:spLocks noGrp="1"/>
          </p:cNvSpPr>
          <p:nvPr>
            <p:ph/>
          </p:nvPr>
        </p:nvSpPr>
        <p:spPr>
          <a:xfrm>
            <a:off x="9635040" y="4418640"/>
            <a:ext cx="4239360" cy="2276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12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3" name="PlaceHolder 1"/>
          <p:cNvSpPr>
            <a:spLocks noGrp="1"/>
          </p:cNvSpPr>
          <p:nvPr>
            <p:ph type="title"/>
          </p:nvPr>
        </p:nvSpPr>
        <p:spPr>
          <a:xfrm>
            <a:off x="731520" y="328320"/>
            <a:ext cx="13167000" cy="13737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pt-BR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04" name="PlaceHolder 2"/>
          <p:cNvSpPr>
            <a:spLocks noGrp="1"/>
          </p:cNvSpPr>
          <p:nvPr>
            <p:ph/>
          </p:nvPr>
        </p:nvSpPr>
        <p:spPr>
          <a:xfrm>
            <a:off x="731520" y="1925640"/>
            <a:ext cx="4239360" cy="2276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05" name="PlaceHolder 3"/>
          <p:cNvSpPr>
            <a:spLocks noGrp="1"/>
          </p:cNvSpPr>
          <p:nvPr>
            <p:ph/>
          </p:nvPr>
        </p:nvSpPr>
        <p:spPr>
          <a:xfrm>
            <a:off x="5183280" y="1925640"/>
            <a:ext cx="4239360" cy="2276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06" name="PlaceHolder 4"/>
          <p:cNvSpPr>
            <a:spLocks noGrp="1"/>
          </p:cNvSpPr>
          <p:nvPr>
            <p:ph/>
          </p:nvPr>
        </p:nvSpPr>
        <p:spPr>
          <a:xfrm>
            <a:off x="9635040" y="1925640"/>
            <a:ext cx="4239360" cy="2276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07" name="PlaceHolder 5"/>
          <p:cNvSpPr>
            <a:spLocks noGrp="1"/>
          </p:cNvSpPr>
          <p:nvPr>
            <p:ph/>
          </p:nvPr>
        </p:nvSpPr>
        <p:spPr>
          <a:xfrm>
            <a:off x="731520" y="4418640"/>
            <a:ext cx="4239360" cy="2276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08" name="PlaceHolder 6"/>
          <p:cNvSpPr>
            <a:spLocks noGrp="1"/>
          </p:cNvSpPr>
          <p:nvPr>
            <p:ph/>
          </p:nvPr>
        </p:nvSpPr>
        <p:spPr>
          <a:xfrm>
            <a:off x="5183280" y="4418640"/>
            <a:ext cx="4239360" cy="2276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09" name="PlaceHolder 7"/>
          <p:cNvSpPr>
            <a:spLocks noGrp="1"/>
          </p:cNvSpPr>
          <p:nvPr>
            <p:ph/>
          </p:nvPr>
        </p:nvSpPr>
        <p:spPr>
          <a:xfrm>
            <a:off x="9635040" y="4418640"/>
            <a:ext cx="4239360" cy="2276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12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2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5" name="PlaceHolder 1"/>
          <p:cNvSpPr>
            <a:spLocks noGrp="1"/>
          </p:cNvSpPr>
          <p:nvPr>
            <p:ph type="title"/>
          </p:nvPr>
        </p:nvSpPr>
        <p:spPr>
          <a:xfrm>
            <a:off x="731520" y="328320"/>
            <a:ext cx="13167000" cy="13737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pt-BR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16" name="PlaceHolder 2"/>
          <p:cNvSpPr>
            <a:spLocks noGrp="1"/>
          </p:cNvSpPr>
          <p:nvPr>
            <p:ph type="subTitle"/>
          </p:nvPr>
        </p:nvSpPr>
        <p:spPr>
          <a:xfrm>
            <a:off x="731520" y="1925640"/>
            <a:ext cx="13167000" cy="4772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12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7" name="PlaceHolder 1"/>
          <p:cNvSpPr>
            <a:spLocks noGrp="1"/>
          </p:cNvSpPr>
          <p:nvPr>
            <p:ph type="title"/>
          </p:nvPr>
        </p:nvSpPr>
        <p:spPr>
          <a:xfrm>
            <a:off x="731520" y="328320"/>
            <a:ext cx="13167000" cy="13737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pt-BR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18" name="PlaceHolder 2"/>
          <p:cNvSpPr>
            <a:spLocks noGrp="1"/>
          </p:cNvSpPr>
          <p:nvPr>
            <p:ph/>
          </p:nvPr>
        </p:nvSpPr>
        <p:spPr>
          <a:xfrm>
            <a:off x="731520" y="1925640"/>
            <a:ext cx="13167000" cy="4772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12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" name="PlaceHolder 1"/>
          <p:cNvSpPr>
            <a:spLocks noGrp="1"/>
          </p:cNvSpPr>
          <p:nvPr>
            <p:ph type="title"/>
          </p:nvPr>
        </p:nvSpPr>
        <p:spPr>
          <a:xfrm>
            <a:off x="731520" y="328320"/>
            <a:ext cx="13167000" cy="13737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pt-BR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20" name="PlaceHolder 2"/>
          <p:cNvSpPr>
            <a:spLocks noGrp="1"/>
          </p:cNvSpPr>
          <p:nvPr>
            <p:ph/>
          </p:nvPr>
        </p:nvSpPr>
        <p:spPr>
          <a:xfrm>
            <a:off x="731520" y="1925640"/>
            <a:ext cx="6425280" cy="4772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21" name="PlaceHolder 3"/>
          <p:cNvSpPr>
            <a:spLocks noGrp="1"/>
          </p:cNvSpPr>
          <p:nvPr>
            <p:ph/>
          </p:nvPr>
        </p:nvSpPr>
        <p:spPr>
          <a:xfrm>
            <a:off x="7478280" y="1925640"/>
            <a:ext cx="6425280" cy="4772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12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2" name="PlaceHolder 1"/>
          <p:cNvSpPr>
            <a:spLocks noGrp="1"/>
          </p:cNvSpPr>
          <p:nvPr>
            <p:ph type="title"/>
          </p:nvPr>
        </p:nvSpPr>
        <p:spPr>
          <a:xfrm>
            <a:off x="731520" y="328320"/>
            <a:ext cx="13167000" cy="13737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pt-BR" sz="44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12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3" name="PlaceHolder 1"/>
          <p:cNvSpPr>
            <a:spLocks noGrp="1"/>
          </p:cNvSpPr>
          <p:nvPr>
            <p:ph type="subTitle"/>
          </p:nvPr>
        </p:nvSpPr>
        <p:spPr>
          <a:xfrm>
            <a:off x="731520" y="328320"/>
            <a:ext cx="13167000" cy="63691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/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12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4" name="PlaceHolder 1"/>
          <p:cNvSpPr>
            <a:spLocks noGrp="1"/>
          </p:cNvSpPr>
          <p:nvPr>
            <p:ph type="title"/>
          </p:nvPr>
        </p:nvSpPr>
        <p:spPr>
          <a:xfrm>
            <a:off x="731520" y="328320"/>
            <a:ext cx="13167000" cy="13737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pt-BR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25" name="PlaceHolder 2"/>
          <p:cNvSpPr>
            <a:spLocks noGrp="1"/>
          </p:cNvSpPr>
          <p:nvPr>
            <p:ph/>
          </p:nvPr>
        </p:nvSpPr>
        <p:spPr>
          <a:xfrm>
            <a:off x="731520" y="1925640"/>
            <a:ext cx="6425280" cy="2276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26" name="PlaceHolder 3"/>
          <p:cNvSpPr>
            <a:spLocks noGrp="1"/>
          </p:cNvSpPr>
          <p:nvPr>
            <p:ph/>
          </p:nvPr>
        </p:nvSpPr>
        <p:spPr>
          <a:xfrm>
            <a:off x="7478280" y="1925640"/>
            <a:ext cx="6425280" cy="4772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27" name="PlaceHolder 4"/>
          <p:cNvSpPr>
            <a:spLocks noGrp="1"/>
          </p:cNvSpPr>
          <p:nvPr>
            <p:ph/>
          </p:nvPr>
        </p:nvSpPr>
        <p:spPr>
          <a:xfrm>
            <a:off x="731520" y="4418640"/>
            <a:ext cx="6425280" cy="2276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12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8" name="PlaceHolder 1"/>
          <p:cNvSpPr>
            <a:spLocks noGrp="1"/>
          </p:cNvSpPr>
          <p:nvPr>
            <p:ph type="title"/>
          </p:nvPr>
        </p:nvSpPr>
        <p:spPr>
          <a:xfrm>
            <a:off x="731520" y="328320"/>
            <a:ext cx="13167000" cy="13737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pt-BR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29" name="PlaceHolder 2"/>
          <p:cNvSpPr>
            <a:spLocks noGrp="1"/>
          </p:cNvSpPr>
          <p:nvPr>
            <p:ph/>
          </p:nvPr>
        </p:nvSpPr>
        <p:spPr>
          <a:xfrm>
            <a:off x="731520" y="1925640"/>
            <a:ext cx="6425280" cy="4772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30" name="PlaceHolder 3"/>
          <p:cNvSpPr>
            <a:spLocks noGrp="1"/>
          </p:cNvSpPr>
          <p:nvPr>
            <p:ph/>
          </p:nvPr>
        </p:nvSpPr>
        <p:spPr>
          <a:xfrm>
            <a:off x="7478280" y="1925640"/>
            <a:ext cx="6425280" cy="2276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31" name="PlaceHolder 4"/>
          <p:cNvSpPr>
            <a:spLocks noGrp="1"/>
          </p:cNvSpPr>
          <p:nvPr>
            <p:ph/>
          </p:nvPr>
        </p:nvSpPr>
        <p:spPr>
          <a:xfrm>
            <a:off x="7478280" y="4418640"/>
            <a:ext cx="6425280" cy="2276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12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2" name="PlaceHolder 1"/>
          <p:cNvSpPr>
            <a:spLocks noGrp="1"/>
          </p:cNvSpPr>
          <p:nvPr>
            <p:ph type="title"/>
          </p:nvPr>
        </p:nvSpPr>
        <p:spPr>
          <a:xfrm>
            <a:off x="731520" y="328320"/>
            <a:ext cx="13167000" cy="13737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pt-BR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33" name="PlaceHolder 2"/>
          <p:cNvSpPr>
            <a:spLocks noGrp="1"/>
          </p:cNvSpPr>
          <p:nvPr>
            <p:ph/>
          </p:nvPr>
        </p:nvSpPr>
        <p:spPr>
          <a:xfrm>
            <a:off x="731520" y="1925640"/>
            <a:ext cx="6425280" cy="2276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34" name="PlaceHolder 3"/>
          <p:cNvSpPr>
            <a:spLocks noGrp="1"/>
          </p:cNvSpPr>
          <p:nvPr>
            <p:ph/>
          </p:nvPr>
        </p:nvSpPr>
        <p:spPr>
          <a:xfrm>
            <a:off x="7478280" y="1925640"/>
            <a:ext cx="6425280" cy="2276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35" name="PlaceHolder 4"/>
          <p:cNvSpPr>
            <a:spLocks noGrp="1"/>
          </p:cNvSpPr>
          <p:nvPr>
            <p:ph/>
          </p:nvPr>
        </p:nvSpPr>
        <p:spPr>
          <a:xfrm>
            <a:off x="731520" y="4418640"/>
            <a:ext cx="13167000" cy="2276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1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3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6" name="PlaceHolder 1"/>
          <p:cNvSpPr>
            <a:spLocks noGrp="1"/>
          </p:cNvSpPr>
          <p:nvPr>
            <p:ph type="title"/>
          </p:nvPr>
        </p:nvSpPr>
        <p:spPr>
          <a:xfrm>
            <a:off x="731520" y="328320"/>
            <a:ext cx="13167000" cy="13737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pt-BR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37" name="PlaceHolder 2"/>
          <p:cNvSpPr>
            <a:spLocks noGrp="1"/>
          </p:cNvSpPr>
          <p:nvPr>
            <p:ph/>
          </p:nvPr>
        </p:nvSpPr>
        <p:spPr>
          <a:xfrm>
            <a:off x="731520" y="1925640"/>
            <a:ext cx="13167000" cy="2276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38" name="PlaceHolder 3"/>
          <p:cNvSpPr>
            <a:spLocks noGrp="1"/>
          </p:cNvSpPr>
          <p:nvPr>
            <p:ph/>
          </p:nvPr>
        </p:nvSpPr>
        <p:spPr>
          <a:xfrm>
            <a:off x="731520" y="4418640"/>
            <a:ext cx="13167000" cy="2276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13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9" name="PlaceHolder 1"/>
          <p:cNvSpPr>
            <a:spLocks noGrp="1"/>
          </p:cNvSpPr>
          <p:nvPr>
            <p:ph type="title"/>
          </p:nvPr>
        </p:nvSpPr>
        <p:spPr>
          <a:xfrm>
            <a:off x="731520" y="328320"/>
            <a:ext cx="13167000" cy="13737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pt-BR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40" name="PlaceHolder 2"/>
          <p:cNvSpPr>
            <a:spLocks noGrp="1"/>
          </p:cNvSpPr>
          <p:nvPr>
            <p:ph/>
          </p:nvPr>
        </p:nvSpPr>
        <p:spPr>
          <a:xfrm>
            <a:off x="731520" y="1925640"/>
            <a:ext cx="6425280" cy="2276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41" name="PlaceHolder 3"/>
          <p:cNvSpPr>
            <a:spLocks noGrp="1"/>
          </p:cNvSpPr>
          <p:nvPr>
            <p:ph/>
          </p:nvPr>
        </p:nvSpPr>
        <p:spPr>
          <a:xfrm>
            <a:off x="7478280" y="1925640"/>
            <a:ext cx="6425280" cy="2276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42" name="PlaceHolder 4"/>
          <p:cNvSpPr>
            <a:spLocks noGrp="1"/>
          </p:cNvSpPr>
          <p:nvPr>
            <p:ph/>
          </p:nvPr>
        </p:nvSpPr>
        <p:spPr>
          <a:xfrm>
            <a:off x="731520" y="4418640"/>
            <a:ext cx="6425280" cy="2276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43" name="PlaceHolder 5"/>
          <p:cNvSpPr>
            <a:spLocks noGrp="1"/>
          </p:cNvSpPr>
          <p:nvPr>
            <p:ph/>
          </p:nvPr>
        </p:nvSpPr>
        <p:spPr>
          <a:xfrm>
            <a:off x="7478280" y="4418640"/>
            <a:ext cx="6425280" cy="2276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13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4" name="PlaceHolder 1"/>
          <p:cNvSpPr>
            <a:spLocks noGrp="1"/>
          </p:cNvSpPr>
          <p:nvPr>
            <p:ph type="title"/>
          </p:nvPr>
        </p:nvSpPr>
        <p:spPr>
          <a:xfrm>
            <a:off x="731520" y="328320"/>
            <a:ext cx="13167000" cy="13737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pt-BR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45" name="PlaceHolder 2"/>
          <p:cNvSpPr>
            <a:spLocks noGrp="1"/>
          </p:cNvSpPr>
          <p:nvPr>
            <p:ph/>
          </p:nvPr>
        </p:nvSpPr>
        <p:spPr>
          <a:xfrm>
            <a:off x="731520" y="1925640"/>
            <a:ext cx="4239360" cy="2276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46" name="PlaceHolder 3"/>
          <p:cNvSpPr>
            <a:spLocks noGrp="1"/>
          </p:cNvSpPr>
          <p:nvPr>
            <p:ph/>
          </p:nvPr>
        </p:nvSpPr>
        <p:spPr>
          <a:xfrm>
            <a:off x="5183280" y="1925640"/>
            <a:ext cx="4239360" cy="2276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47" name="PlaceHolder 4"/>
          <p:cNvSpPr>
            <a:spLocks noGrp="1"/>
          </p:cNvSpPr>
          <p:nvPr>
            <p:ph/>
          </p:nvPr>
        </p:nvSpPr>
        <p:spPr>
          <a:xfrm>
            <a:off x="9635040" y="1925640"/>
            <a:ext cx="4239360" cy="2276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48" name="PlaceHolder 5"/>
          <p:cNvSpPr>
            <a:spLocks noGrp="1"/>
          </p:cNvSpPr>
          <p:nvPr>
            <p:ph/>
          </p:nvPr>
        </p:nvSpPr>
        <p:spPr>
          <a:xfrm>
            <a:off x="731520" y="4418640"/>
            <a:ext cx="4239360" cy="2276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49" name="PlaceHolder 6"/>
          <p:cNvSpPr>
            <a:spLocks noGrp="1"/>
          </p:cNvSpPr>
          <p:nvPr>
            <p:ph/>
          </p:nvPr>
        </p:nvSpPr>
        <p:spPr>
          <a:xfrm>
            <a:off x="5183280" y="4418640"/>
            <a:ext cx="4239360" cy="2276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50" name="PlaceHolder 7"/>
          <p:cNvSpPr>
            <a:spLocks noGrp="1"/>
          </p:cNvSpPr>
          <p:nvPr>
            <p:ph/>
          </p:nvPr>
        </p:nvSpPr>
        <p:spPr>
          <a:xfrm>
            <a:off x="9635040" y="4418640"/>
            <a:ext cx="4239360" cy="2276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13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3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6" name="PlaceHolder 1"/>
          <p:cNvSpPr>
            <a:spLocks noGrp="1"/>
          </p:cNvSpPr>
          <p:nvPr>
            <p:ph type="title"/>
          </p:nvPr>
        </p:nvSpPr>
        <p:spPr>
          <a:xfrm>
            <a:off x="731520" y="328320"/>
            <a:ext cx="13167000" cy="13737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pt-BR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57" name="PlaceHolder 2"/>
          <p:cNvSpPr>
            <a:spLocks noGrp="1"/>
          </p:cNvSpPr>
          <p:nvPr>
            <p:ph type="subTitle"/>
          </p:nvPr>
        </p:nvSpPr>
        <p:spPr>
          <a:xfrm>
            <a:off x="731520" y="1925640"/>
            <a:ext cx="13167000" cy="4772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13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8" name="PlaceHolder 1"/>
          <p:cNvSpPr>
            <a:spLocks noGrp="1"/>
          </p:cNvSpPr>
          <p:nvPr>
            <p:ph type="title"/>
          </p:nvPr>
        </p:nvSpPr>
        <p:spPr>
          <a:xfrm>
            <a:off x="731520" y="328320"/>
            <a:ext cx="13167000" cy="13737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pt-BR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59" name="PlaceHolder 2"/>
          <p:cNvSpPr>
            <a:spLocks noGrp="1"/>
          </p:cNvSpPr>
          <p:nvPr>
            <p:ph/>
          </p:nvPr>
        </p:nvSpPr>
        <p:spPr>
          <a:xfrm>
            <a:off x="731520" y="1925640"/>
            <a:ext cx="13167000" cy="4772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13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" name="PlaceHolder 1"/>
          <p:cNvSpPr>
            <a:spLocks noGrp="1"/>
          </p:cNvSpPr>
          <p:nvPr>
            <p:ph type="title"/>
          </p:nvPr>
        </p:nvSpPr>
        <p:spPr>
          <a:xfrm>
            <a:off x="731520" y="328320"/>
            <a:ext cx="13167000" cy="13737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pt-BR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61" name="PlaceHolder 2"/>
          <p:cNvSpPr>
            <a:spLocks noGrp="1"/>
          </p:cNvSpPr>
          <p:nvPr>
            <p:ph/>
          </p:nvPr>
        </p:nvSpPr>
        <p:spPr>
          <a:xfrm>
            <a:off x="731520" y="1925640"/>
            <a:ext cx="6425280" cy="4772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62" name="PlaceHolder 3"/>
          <p:cNvSpPr>
            <a:spLocks noGrp="1"/>
          </p:cNvSpPr>
          <p:nvPr>
            <p:ph/>
          </p:nvPr>
        </p:nvSpPr>
        <p:spPr>
          <a:xfrm>
            <a:off x="7478280" y="1925640"/>
            <a:ext cx="6425280" cy="4772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13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3" name="PlaceHolder 1"/>
          <p:cNvSpPr>
            <a:spLocks noGrp="1"/>
          </p:cNvSpPr>
          <p:nvPr>
            <p:ph type="title"/>
          </p:nvPr>
        </p:nvSpPr>
        <p:spPr>
          <a:xfrm>
            <a:off x="731520" y="328320"/>
            <a:ext cx="13167000" cy="13737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pt-BR" sz="44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13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4" name="PlaceHolder 1"/>
          <p:cNvSpPr>
            <a:spLocks noGrp="1"/>
          </p:cNvSpPr>
          <p:nvPr>
            <p:ph type="subTitle"/>
          </p:nvPr>
        </p:nvSpPr>
        <p:spPr>
          <a:xfrm>
            <a:off x="731520" y="328320"/>
            <a:ext cx="13167000" cy="63691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/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13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5" name="PlaceHolder 1"/>
          <p:cNvSpPr>
            <a:spLocks noGrp="1"/>
          </p:cNvSpPr>
          <p:nvPr>
            <p:ph type="title"/>
          </p:nvPr>
        </p:nvSpPr>
        <p:spPr>
          <a:xfrm>
            <a:off x="731520" y="328320"/>
            <a:ext cx="13167000" cy="13737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pt-BR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66" name="PlaceHolder 2"/>
          <p:cNvSpPr>
            <a:spLocks noGrp="1"/>
          </p:cNvSpPr>
          <p:nvPr>
            <p:ph/>
          </p:nvPr>
        </p:nvSpPr>
        <p:spPr>
          <a:xfrm>
            <a:off x="731520" y="1925640"/>
            <a:ext cx="6425280" cy="2276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67" name="PlaceHolder 3"/>
          <p:cNvSpPr>
            <a:spLocks noGrp="1"/>
          </p:cNvSpPr>
          <p:nvPr>
            <p:ph/>
          </p:nvPr>
        </p:nvSpPr>
        <p:spPr>
          <a:xfrm>
            <a:off x="7478280" y="1925640"/>
            <a:ext cx="6425280" cy="4772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68" name="PlaceHolder 4"/>
          <p:cNvSpPr>
            <a:spLocks noGrp="1"/>
          </p:cNvSpPr>
          <p:nvPr>
            <p:ph/>
          </p:nvPr>
        </p:nvSpPr>
        <p:spPr>
          <a:xfrm>
            <a:off x="731520" y="4418640"/>
            <a:ext cx="6425280" cy="2276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1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PlaceHolder 1"/>
          <p:cNvSpPr>
            <a:spLocks noGrp="1"/>
          </p:cNvSpPr>
          <p:nvPr>
            <p:ph type="title"/>
          </p:nvPr>
        </p:nvSpPr>
        <p:spPr>
          <a:xfrm>
            <a:off x="731520" y="328320"/>
            <a:ext cx="13167000" cy="13737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pt-BR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7" name="PlaceHolder 2"/>
          <p:cNvSpPr>
            <a:spLocks noGrp="1"/>
          </p:cNvSpPr>
          <p:nvPr>
            <p:ph type="subTitle"/>
          </p:nvPr>
        </p:nvSpPr>
        <p:spPr>
          <a:xfrm>
            <a:off x="731520" y="1925640"/>
            <a:ext cx="13167000" cy="4772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14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9" name="PlaceHolder 1"/>
          <p:cNvSpPr>
            <a:spLocks noGrp="1"/>
          </p:cNvSpPr>
          <p:nvPr>
            <p:ph type="title"/>
          </p:nvPr>
        </p:nvSpPr>
        <p:spPr>
          <a:xfrm>
            <a:off x="731520" y="328320"/>
            <a:ext cx="13167000" cy="13737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pt-BR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70" name="PlaceHolder 2"/>
          <p:cNvSpPr>
            <a:spLocks noGrp="1"/>
          </p:cNvSpPr>
          <p:nvPr>
            <p:ph/>
          </p:nvPr>
        </p:nvSpPr>
        <p:spPr>
          <a:xfrm>
            <a:off x="731520" y="1925640"/>
            <a:ext cx="6425280" cy="4772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71" name="PlaceHolder 3"/>
          <p:cNvSpPr>
            <a:spLocks noGrp="1"/>
          </p:cNvSpPr>
          <p:nvPr>
            <p:ph/>
          </p:nvPr>
        </p:nvSpPr>
        <p:spPr>
          <a:xfrm>
            <a:off x="7478280" y="1925640"/>
            <a:ext cx="6425280" cy="2276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72" name="PlaceHolder 4"/>
          <p:cNvSpPr>
            <a:spLocks noGrp="1"/>
          </p:cNvSpPr>
          <p:nvPr>
            <p:ph/>
          </p:nvPr>
        </p:nvSpPr>
        <p:spPr>
          <a:xfrm>
            <a:off x="7478280" y="4418640"/>
            <a:ext cx="6425280" cy="2276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14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3" name="PlaceHolder 1"/>
          <p:cNvSpPr>
            <a:spLocks noGrp="1"/>
          </p:cNvSpPr>
          <p:nvPr>
            <p:ph type="title"/>
          </p:nvPr>
        </p:nvSpPr>
        <p:spPr>
          <a:xfrm>
            <a:off x="731520" y="328320"/>
            <a:ext cx="13167000" cy="13737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pt-BR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74" name="PlaceHolder 2"/>
          <p:cNvSpPr>
            <a:spLocks noGrp="1"/>
          </p:cNvSpPr>
          <p:nvPr>
            <p:ph/>
          </p:nvPr>
        </p:nvSpPr>
        <p:spPr>
          <a:xfrm>
            <a:off x="731520" y="1925640"/>
            <a:ext cx="6425280" cy="2276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75" name="PlaceHolder 3"/>
          <p:cNvSpPr>
            <a:spLocks noGrp="1"/>
          </p:cNvSpPr>
          <p:nvPr>
            <p:ph/>
          </p:nvPr>
        </p:nvSpPr>
        <p:spPr>
          <a:xfrm>
            <a:off x="7478280" y="1925640"/>
            <a:ext cx="6425280" cy="2276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76" name="PlaceHolder 4"/>
          <p:cNvSpPr>
            <a:spLocks noGrp="1"/>
          </p:cNvSpPr>
          <p:nvPr>
            <p:ph/>
          </p:nvPr>
        </p:nvSpPr>
        <p:spPr>
          <a:xfrm>
            <a:off x="731520" y="4418640"/>
            <a:ext cx="13167000" cy="2276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14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7" name="PlaceHolder 1"/>
          <p:cNvSpPr>
            <a:spLocks noGrp="1"/>
          </p:cNvSpPr>
          <p:nvPr>
            <p:ph type="title"/>
          </p:nvPr>
        </p:nvSpPr>
        <p:spPr>
          <a:xfrm>
            <a:off x="731520" y="328320"/>
            <a:ext cx="13167000" cy="13737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pt-BR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78" name="PlaceHolder 2"/>
          <p:cNvSpPr>
            <a:spLocks noGrp="1"/>
          </p:cNvSpPr>
          <p:nvPr>
            <p:ph/>
          </p:nvPr>
        </p:nvSpPr>
        <p:spPr>
          <a:xfrm>
            <a:off x="731520" y="1925640"/>
            <a:ext cx="13167000" cy="2276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79" name="PlaceHolder 3"/>
          <p:cNvSpPr>
            <a:spLocks noGrp="1"/>
          </p:cNvSpPr>
          <p:nvPr>
            <p:ph/>
          </p:nvPr>
        </p:nvSpPr>
        <p:spPr>
          <a:xfrm>
            <a:off x="731520" y="4418640"/>
            <a:ext cx="13167000" cy="2276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14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0" name="PlaceHolder 1"/>
          <p:cNvSpPr>
            <a:spLocks noGrp="1"/>
          </p:cNvSpPr>
          <p:nvPr>
            <p:ph type="title"/>
          </p:nvPr>
        </p:nvSpPr>
        <p:spPr>
          <a:xfrm>
            <a:off x="731520" y="328320"/>
            <a:ext cx="13167000" cy="13737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pt-BR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81" name="PlaceHolder 2"/>
          <p:cNvSpPr>
            <a:spLocks noGrp="1"/>
          </p:cNvSpPr>
          <p:nvPr>
            <p:ph/>
          </p:nvPr>
        </p:nvSpPr>
        <p:spPr>
          <a:xfrm>
            <a:off x="731520" y="1925640"/>
            <a:ext cx="6425280" cy="2276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82" name="PlaceHolder 3"/>
          <p:cNvSpPr>
            <a:spLocks noGrp="1"/>
          </p:cNvSpPr>
          <p:nvPr>
            <p:ph/>
          </p:nvPr>
        </p:nvSpPr>
        <p:spPr>
          <a:xfrm>
            <a:off x="7478280" y="1925640"/>
            <a:ext cx="6425280" cy="2276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83" name="PlaceHolder 4"/>
          <p:cNvSpPr>
            <a:spLocks noGrp="1"/>
          </p:cNvSpPr>
          <p:nvPr>
            <p:ph/>
          </p:nvPr>
        </p:nvSpPr>
        <p:spPr>
          <a:xfrm>
            <a:off x="731520" y="4418640"/>
            <a:ext cx="6425280" cy="2276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84" name="PlaceHolder 5"/>
          <p:cNvSpPr>
            <a:spLocks noGrp="1"/>
          </p:cNvSpPr>
          <p:nvPr>
            <p:ph/>
          </p:nvPr>
        </p:nvSpPr>
        <p:spPr>
          <a:xfrm>
            <a:off x="7478280" y="4418640"/>
            <a:ext cx="6425280" cy="2276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14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5" name="PlaceHolder 1"/>
          <p:cNvSpPr>
            <a:spLocks noGrp="1"/>
          </p:cNvSpPr>
          <p:nvPr>
            <p:ph type="title"/>
          </p:nvPr>
        </p:nvSpPr>
        <p:spPr>
          <a:xfrm>
            <a:off x="731520" y="328320"/>
            <a:ext cx="13167000" cy="13737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pt-BR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86" name="PlaceHolder 2"/>
          <p:cNvSpPr>
            <a:spLocks noGrp="1"/>
          </p:cNvSpPr>
          <p:nvPr>
            <p:ph/>
          </p:nvPr>
        </p:nvSpPr>
        <p:spPr>
          <a:xfrm>
            <a:off x="731520" y="1925640"/>
            <a:ext cx="4239360" cy="2276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87" name="PlaceHolder 3"/>
          <p:cNvSpPr>
            <a:spLocks noGrp="1"/>
          </p:cNvSpPr>
          <p:nvPr>
            <p:ph/>
          </p:nvPr>
        </p:nvSpPr>
        <p:spPr>
          <a:xfrm>
            <a:off x="5183280" y="1925640"/>
            <a:ext cx="4239360" cy="2276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88" name="PlaceHolder 4"/>
          <p:cNvSpPr>
            <a:spLocks noGrp="1"/>
          </p:cNvSpPr>
          <p:nvPr>
            <p:ph/>
          </p:nvPr>
        </p:nvSpPr>
        <p:spPr>
          <a:xfrm>
            <a:off x="9635040" y="1925640"/>
            <a:ext cx="4239360" cy="2276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89" name="PlaceHolder 5"/>
          <p:cNvSpPr>
            <a:spLocks noGrp="1"/>
          </p:cNvSpPr>
          <p:nvPr>
            <p:ph/>
          </p:nvPr>
        </p:nvSpPr>
        <p:spPr>
          <a:xfrm>
            <a:off x="731520" y="4418640"/>
            <a:ext cx="4239360" cy="2276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90" name="PlaceHolder 6"/>
          <p:cNvSpPr>
            <a:spLocks noGrp="1"/>
          </p:cNvSpPr>
          <p:nvPr>
            <p:ph/>
          </p:nvPr>
        </p:nvSpPr>
        <p:spPr>
          <a:xfrm>
            <a:off x="5183280" y="4418640"/>
            <a:ext cx="4239360" cy="2276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91" name="PlaceHolder 7"/>
          <p:cNvSpPr>
            <a:spLocks noGrp="1"/>
          </p:cNvSpPr>
          <p:nvPr>
            <p:ph/>
          </p:nvPr>
        </p:nvSpPr>
        <p:spPr>
          <a:xfrm>
            <a:off x="9635040" y="4418640"/>
            <a:ext cx="4239360" cy="2276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14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4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7" name="PlaceHolder 1"/>
          <p:cNvSpPr>
            <a:spLocks noGrp="1"/>
          </p:cNvSpPr>
          <p:nvPr>
            <p:ph type="title"/>
          </p:nvPr>
        </p:nvSpPr>
        <p:spPr>
          <a:xfrm>
            <a:off x="731520" y="328320"/>
            <a:ext cx="13167000" cy="13737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pt-BR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98" name="PlaceHolder 2"/>
          <p:cNvSpPr>
            <a:spLocks noGrp="1"/>
          </p:cNvSpPr>
          <p:nvPr>
            <p:ph type="subTitle"/>
          </p:nvPr>
        </p:nvSpPr>
        <p:spPr>
          <a:xfrm>
            <a:off x="731520" y="1925640"/>
            <a:ext cx="13167000" cy="4772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14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9" name="PlaceHolder 1"/>
          <p:cNvSpPr>
            <a:spLocks noGrp="1"/>
          </p:cNvSpPr>
          <p:nvPr>
            <p:ph type="title"/>
          </p:nvPr>
        </p:nvSpPr>
        <p:spPr>
          <a:xfrm>
            <a:off x="731520" y="328320"/>
            <a:ext cx="13167000" cy="13737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pt-BR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00" name="PlaceHolder 2"/>
          <p:cNvSpPr>
            <a:spLocks noGrp="1"/>
          </p:cNvSpPr>
          <p:nvPr>
            <p:ph/>
          </p:nvPr>
        </p:nvSpPr>
        <p:spPr>
          <a:xfrm>
            <a:off x="731520" y="1925640"/>
            <a:ext cx="13167000" cy="4772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14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" name="PlaceHolder 1"/>
          <p:cNvSpPr>
            <a:spLocks noGrp="1"/>
          </p:cNvSpPr>
          <p:nvPr>
            <p:ph type="title"/>
          </p:nvPr>
        </p:nvSpPr>
        <p:spPr>
          <a:xfrm>
            <a:off x="731520" y="328320"/>
            <a:ext cx="13167000" cy="13737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pt-BR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02" name="PlaceHolder 2"/>
          <p:cNvSpPr>
            <a:spLocks noGrp="1"/>
          </p:cNvSpPr>
          <p:nvPr>
            <p:ph/>
          </p:nvPr>
        </p:nvSpPr>
        <p:spPr>
          <a:xfrm>
            <a:off x="731520" y="1925640"/>
            <a:ext cx="6425280" cy="4772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03" name="PlaceHolder 3"/>
          <p:cNvSpPr>
            <a:spLocks noGrp="1"/>
          </p:cNvSpPr>
          <p:nvPr>
            <p:ph/>
          </p:nvPr>
        </p:nvSpPr>
        <p:spPr>
          <a:xfrm>
            <a:off x="7478280" y="1925640"/>
            <a:ext cx="6425280" cy="4772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14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4" name="PlaceHolder 1"/>
          <p:cNvSpPr>
            <a:spLocks noGrp="1"/>
          </p:cNvSpPr>
          <p:nvPr>
            <p:ph type="title"/>
          </p:nvPr>
        </p:nvSpPr>
        <p:spPr>
          <a:xfrm>
            <a:off x="731520" y="328320"/>
            <a:ext cx="13167000" cy="13737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pt-BR" sz="44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1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PlaceHolder 1"/>
          <p:cNvSpPr>
            <a:spLocks noGrp="1"/>
          </p:cNvSpPr>
          <p:nvPr>
            <p:ph type="title"/>
          </p:nvPr>
        </p:nvSpPr>
        <p:spPr>
          <a:xfrm>
            <a:off x="731520" y="328320"/>
            <a:ext cx="13167000" cy="13737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pt-BR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9" name="PlaceHolder 2"/>
          <p:cNvSpPr>
            <a:spLocks noGrp="1"/>
          </p:cNvSpPr>
          <p:nvPr>
            <p:ph/>
          </p:nvPr>
        </p:nvSpPr>
        <p:spPr>
          <a:xfrm>
            <a:off x="731520" y="1925640"/>
            <a:ext cx="13167000" cy="4772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15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5" name="PlaceHolder 1"/>
          <p:cNvSpPr>
            <a:spLocks noGrp="1"/>
          </p:cNvSpPr>
          <p:nvPr>
            <p:ph type="subTitle"/>
          </p:nvPr>
        </p:nvSpPr>
        <p:spPr>
          <a:xfrm>
            <a:off x="731520" y="328320"/>
            <a:ext cx="13167000" cy="63691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/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15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6" name="PlaceHolder 1"/>
          <p:cNvSpPr>
            <a:spLocks noGrp="1"/>
          </p:cNvSpPr>
          <p:nvPr>
            <p:ph type="title"/>
          </p:nvPr>
        </p:nvSpPr>
        <p:spPr>
          <a:xfrm>
            <a:off x="731520" y="328320"/>
            <a:ext cx="13167000" cy="13737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pt-BR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07" name="PlaceHolder 2"/>
          <p:cNvSpPr>
            <a:spLocks noGrp="1"/>
          </p:cNvSpPr>
          <p:nvPr>
            <p:ph/>
          </p:nvPr>
        </p:nvSpPr>
        <p:spPr>
          <a:xfrm>
            <a:off x="731520" y="1925640"/>
            <a:ext cx="6425280" cy="2276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08" name="PlaceHolder 3"/>
          <p:cNvSpPr>
            <a:spLocks noGrp="1"/>
          </p:cNvSpPr>
          <p:nvPr>
            <p:ph/>
          </p:nvPr>
        </p:nvSpPr>
        <p:spPr>
          <a:xfrm>
            <a:off x="7478280" y="1925640"/>
            <a:ext cx="6425280" cy="4772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09" name="PlaceHolder 4"/>
          <p:cNvSpPr>
            <a:spLocks noGrp="1"/>
          </p:cNvSpPr>
          <p:nvPr>
            <p:ph/>
          </p:nvPr>
        </p:nvSpPr>
        <p:spPr>
          <a:xfrm>
            <a:off x="731520" y="4418640"/>
            <a:ext cx="6425280" cy="2276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15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0" name="PlaceHolder 1"/>
          <p:cNvSpPr>
            <a:spLocks noGrp="1"/>
          </p:cNvSpPr>
          <p:nvPr>
            <p:ph type="title"/>
          </p:nvPr>
        </p:nvSpPr>
        <p:spPr>
          <a:xfrm>
            <a:off x="731520" y="328320"/>
            <a:ext cx="13167000" cy="13737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pt-BR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11" name="PlaceHolder 2"/>
          <p:cNvSpPr>
            <a:spLocks noGrp="1"/>
          </p:cNvSpPr>
          <p:nvPr>
            <p:ph/>
          </p:nvPr>
        </p:nvSpPr>
        <p:spPr>
          <a:xfrm>
            <a:off x="731520" y="1925640"/>
            <a:ext cx="6425280" cy="4772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12" name="PlaceHolder 3"/>
          <p:cNvSpPr>
            <a:spLocks noGrp="1"/>
          </p:cNvSpPr>
          <p:nvPr>
            <p:ph/>
          </p:nvPr>
        </p:nvSpPr>
        <p:spPr>
          <a:xfrm>
            <a:off x="7478280" y="1925640"/>
            <a:ext cx="6425280" cy="2276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13" name="PlaceHolder 4"/>
          <p:cNvSpPr>
            <a:spLocks noGrp="1"/>
          </p:cNvSpPr>
          <p:nvPr>
            <p:ph/>
          </p:nvPr>
        </p:nvSpPr>
        <p:spPr>
          <a:xfrm>
            <a:off x="7478280" y="4418640"/>
            <a:ext cx="6425280" cy="2276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15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4" name="PlaceHolder 1"/>
          <p:cNvSpPr>
            <a:spLocks noGrp="1"/>
          </p:cNvSpPr>
          <p:nvPr>
            <p:ph type="title"/>
          </p:nvPr>
        </p:nvSpPr>
        <p:spPr>
          <a:xfrm>
            <a:off x="731520" y="328320"/>
            <a:ext cx="13167000" cy="13737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pt-BR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15" name="PlaceHolder 2"/>
          <p:cNvSpPr>
            <a:spLocks noGrp="1"/>
          </p:cNvSpPr>
          <p:nvPr>
            <p:ph/>
          </p:nvPr>
        </p:nvSpPr>
        <p:spPr>
          <a:xfrm>
            <a:off x="731520" y="1925640"/>
            <a:ext cx="6425280" cy="2276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16" name="PlaceHolder 3"/>
          <p:cNvSpPr>
            <a:spLocks noGrp="1"/>
          </p:cNvSpPr>
          <p:nvPr>
            <p:ph/>
          </p:nvPr>
        </p:nvSpPr>
        <p:spPr>
          <a:xfrm>
            <a:off x="7478280" y="1925640"/>
            <a:ext cx="6425280" cy="2276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17" name="PlaceHolder 4"/>
          <p:cNvSpPr>
            <a:spLocks noGrp="1"/>
          </p:cNvSpPr>
          <p:nvPr>
            <p:ph/>
          </p:nvPr>
        </p:nvSpPr>
        <p:spPr>
          <a:xfrm>
            <a:off x="731520" y="4418640"/>
            <a:ext cx="13167000" cy="2276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15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8" name="PlaceHolder 1"/>
          <p:cNvSpPr>
            <a:spLocks noGrp="1"/>
          </p:cNvSpPr>
          <p:nvPr>
            <p:ph type="title"/>
          </p:nvPr>
        </p:nvSpPr>
        <p:spPr>
          <a:xfrm>
            <a:off x="731520" y="328320"/>
            <a:ext cx="13167000" cy="13737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pt-BR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19" name="PlaceHolder 2"/>
          <p:cNvSpPr>
            <a:spLocks noGrp="1"/>
          </p:cNvSpPr>
          <p:nvPr>
            <p:ph/>
          </p:nvPr>
        </p:nvSpPr>
        <p:spPr>
          <a:xfrm>
            <a:off x="731520" y="1925640"/>
            <a:ext cx="13167000" cy="2276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20" name="PlaceHolder 3"/>
          <p:cNvSpPr>
            <a:spLocks noGrp="1"/>
          </p:cNvSpPr>
          <p:nvPr>
            <p:ph/>
          </p:nvPr>
        </p:nvSpPr>
        <p:spPr>
          <a:xfrm>
            <a:off x="731520" y="4418640"/>
            <a:ext cx="13167000" cy="2276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15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1" name="PlaceHolder 1"/>
          <p:cNvSpPr>
            <a:spLocks noGrp="1"/>
          </p:cNvSpPr>
          <p:nvPr>
            <p:ph type="title"/>
          </p:nvPr>
        </p:nvSpPr>
        <p:spPr>
          <a:xfrm>
            <a:off x="731520" y="328320"/>
            <a:ext cx="13167000" cy="13737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pt-BR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22" name="PlaceHolder 2"/>
          <p:cNvSpPr>
            <a:spLocks noGrp="1"/>
          </p:cNvSpPr>
          <p:nvPr>
            <p:ph/>
          </p:nvPr>
        </p:nvSpPr>
        <p:spPr>
          <a:xfrm>
            <a:off x="731520" y="1925640"/>
            <a:ext cx="6425280" cy="2276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23" name="PlaceHolder 3"/>
          <p:cNvSpPr>
            <a:spLocks noGrp="1"/>
          </p:cNvSpPr>
          <p:nvPr>
            <p:ph/>
          </p:nvPr>
        </p:nvSpPr>
        <p:spPr>
          <a:xfrm>
            <a:off x="7478280" y="1925640"/>
            <a:ext cx="6425280" cy="2276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24" name="PlaceHolder 4"/>
          <p:cNvSpPr>
            <a:spLocks noGrp="1"/>
          </p:cNvSpPr>
          <p:nvPr>
            <p:ph/>
          </p:nvPr>
        </p:nvSpPr>
        <p:spPr>
          <a:xfrm>
            <a:off x="731520" y="4418640"/>
            <a:ext cx="6425280" cy="2276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25" name="PlaceHolder 5"/>
          <p:cNvSpPr>
            <a:spLocks noGrp="1"/>
          </p:cNvSpPr>
          <p:nvPr>
            <p:ph/>
          </p:nvPr>
        </p:nvSpPr>
        <p:spPr>
          <a:xfrm>
            <a:off x="7478280" y="4418640"/>
            <a:ext cx="6425280" cy="2276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15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6" name="PlaceHolder 1"/>
          <p:cNvSpPr>
            <a:spLocks noGrp="1"/>
          </p:cNvSpPr>
          <p:nvPr>
            <p:ph type="title"/>
          </p:nvPr>
        </p:nvSpPr>
        <p:spPr>
          <a:xfrm>
            <a:off x="731520" y="328320"/>
            <a:ext cx="13167000" cy="13737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pt-BR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27" name="PlaceHolder 2"/>
          <p:cNvSpPr>
            <a:spLocks noGrp="1"/>
          </p:cNvSpPr>
          <p:nvPr>
            <p:ph/>
          </p:nvPr>
        </p:nvSpPr>
        <p:spPr>
          <a:xfrm>
            <a:off x="731520" y="1925640"/>
            <a:ext cx="4239360" cy="2276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28" name="PlaceHolder 3"/>
          <p:cNvSpPr>
            <a:spLocks noGrp="1"/>
          </p:cNvSpPr>
          <p:nvPr>
            <p:ph/>
          </p:nvPr>
        </p:nvSpPr>
        <p:spPr>
          <a:xfrm>
            <a:off x="5183280" y="1925640"/>
            <a:ext cx="4239360" cy="2276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29" name="PlaceHolder 4"/>
          <p:cNvSpPr>
            <a:spLocks noGrp="1"/>
          </p:cNvSpPr>
          <p:nvPr>
            <p:ph/>
          </p:nvPr>
        </p:nvSpPr>
        <p:spPr>
          <a:xfrm>
            <a:off x="9635040" y="1925640"/>
            <a:ext cx="4239360" cy="2276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30" name="PlaceHolder 5"/>
          <p:cNvSpPr>
            <a:spLocks noGrp="1"/>
          </p:cNvSpPr>
          <p:nvPr>
            <p:ph/>
          </p:nvPr>
        </p:nvSpPr>
        <p:spPr>
          <a:xfrm>
            <a:off x="731520" y="4418640"/>
            <a:ext cx="4239360" cy="2276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31" name="PlaceHolder 6"/>
          <p:cNvSpPr>
            <a:spLocks noGrp="1"/>
          </p:cNvSpPr>
          <p:nvPr>
            <p:ph/>
          </p:nvPr>
        </p:nvSpPr>
        <p:spPr>
          <a:xfrm>
            <a:off x="5183280" y="4418640"/>
            <a:ext cx="4239360" cy="2276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32" name="PlaceHolder 7"/>
          <p:cNvSpPr>
            <a:spLocks noGrp="1"/>
          </p:cNvSpPr>
          <p:nvPr>
            <p:ph/>
          </p:nvPr>
        </p:nvSpPr>
        <p:spPr>
          <a:xfrm>
            <a:off x="9635040" y="4418640"/>
            <a:ext cx="4239360" cy="2276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15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5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8" name="PlaceHolder 1"/>
          <p:cNvSpPr>
            <a:spLocks noGrp="1"/>
          </p:cNvSpPr>
          <p:nvPr>
            <p:ph type="title"/>
          </p:nvPr>
        </p:nvSpPr>
        <p:spPr>
          <a:xfrm>
            <a:off x="731520" y="328320"/>
            <a:ext cx="13167000" cy="13737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pt-BR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39" name="PlaceHolder 2"/>
          <p:cNvSpPr>
            <a:spLocks noGrp="1"/>
          </p:cNvSpPr>
          <p:nvPr>
            <p:ph type="subTitle"/>
          </p:nvPr>
        </p:nvSpPr>
        <p:spPr>
          <a:xfrm>
            <a:off x="731520" y="1925640"/>
            <a:ext cx="13167000" cy="4772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15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0" name="PlaceHolder 1"/>
          <p:cNvSpPr>
            <a:spLocks noGrp="1"/>
          </p:cNvSpPr>
          <p:nvPr>
            <p:ph type="title"/>
          </p:nvPr>
        </p:nvSpPr>
        <p:spPr>
          <a:xfrm>
            <a:off x="731520" y="328320"/>
            <a:ext cx="13167000" cy="13737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pt-BR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41" name="PlaceHolder 2"/>
          <p:cNvSpPr>
            <a:spLocks noGrp="1"/>
          </p:cNvSpPr>
          <p:nvPr>
            <p:ph/>
          </p:nvPr>
        </p:nvSpPr>
        <p:spPr>
          <a:xfrm>
            <a:off x="731520" y="1925640"/>
            <a:ext cx="13167000" cy="4772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1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PlaceHolder 1"/>
          <p:cNvSpPr>
            <a:spLocks noGrp="1"/>
          </p:cNvSpPr>
          <p:nvPr>
            <p:ph type="title"/>
          </p:nvPr>
        </p:nvSpPr>
        <p:spPr>
          <a:xfrm>
            <a:off x="731520" y="328320"/>
            <a:ext cx="13167000" cy="13737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pt-BR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1" name="PlaceHolder 2"/>
          <p:cNvSpPr>
            <a:spLocks noGrp="1"/>
          </p:cNvSpPr>
          <p:nvPr>
            <p:ph/>
          </p:nvPr>
        </p:nvSpPr>
        <p:spPr>
          <a:xfrm>
            <a:off x="731520" y="1925640"/>
            <a:ext cx="6425280" cy="4772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2" name="PlaceHolder 3"/>
          <p:cNvSpPr>
            <a:spLocks noGrp="1"/>
          </p:cNvSpPr>
          <p:nvPr>
            <p:ph/>
          </p:nvPr>
        </p:nvSpPr>
        <p:spPr>
          <a:xfrm>
            <a:off x="7478280" y="1925640"/>
            <a:ext cx="6425280" cy="4772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16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" name="PlaceHolder 1"/>
          <p:cNvSpPr>
            <a:spLocks noGrp="1"/>
          </p:cNvSpPr>
          <p:nvPr>
            <p:ph type="title"/>
          </p:nvPr>
        </p:nvSpPr>
        <p:spPr>
          <a:xfrm>
            <a:off x="731520" y="328320"/>
            <a:ext cx="13167000" cy="13737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pt-BR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43" name="PlaceHolder 2"/>
          <p:cNvSpPr>
            <a:spLocks noGrp="1"/>
          </p:cNvSpPr>
          <p:nvPr>
            <p:ph/>
          </p:nvPr>
        </p:nvSpPr>
        <p:spPr>
          <a:xfrm>
            <a:off x="731520" y="1925640"/>
            <a:ext cx="6425280" cy="4772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44" name="PlaceHolder 3"/>
          <p:cNvSpPr>
            <a:spLocks noGrp="1"/>
          </p:cNvSpPr>
          <p:nvPr>
            <p:ph/>
          </p:nvPr>
        </p:nvSpPr>
        <p:spPr>
          <a:xfrm>
            <a:off x="7478280" y="1925640"/>
            <a:ext cx="6425280" cy="4772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16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5" name="PlaceHolder 1"/>
          <p:cNvSpPr>
            <a:spLocks noGrp="1"/>
          </p:cNvSpPr>
          <p:nvPr>
            <p:ph type="title"/>
          </p:nvPr>
        </p:nvSpPr>
        <p:spPr>
          <a:xfrm>
            <a:off x="731520" y="328320"/>
            <a:ext cx="13167000" cy="13737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pt-BR" sz="44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16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6" name="PlaceHolder 1"/>
          <p:cNvSpPr>
            <a:spLocks noGrp="1"/>
          </p:cNvSpPr>
          <p:nvPr>
            <p:ph type="subTitle"/>
          </p:nvPr>
        </p:nvSpPr>
        <p:spPr>
          <a:xfrm>
            <a:off x="731520" y="328320"/>
            <a:ext cx="13167000" cy="63691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/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16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7" name="PlaceHolder 1"/>
          <p:cNvSpPr>
            <a:spLocks noGrp="1"/>
          </p:cNvSpPr>
          <p:nvPr>
            <p:ph type="title"/>
          </p:nvPr>
        </p:nvSpPr>
        <p:spPr>
          <a:xfrm>
            <a:off x="731520" y="328320"/>
            <a:ext cx="13167000" cy="13737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pt-BR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48" name="PlaceHolder 2"/>
          <p:cNvSpPr>
            <a:spLocks noGrp="1"/>
          </p:cNvSpPr>
          <p:nvPr>
            <p:ph/>
          </p:nvPr>
        </p:nvSpPr>
        <p:spPr>
          <a:xfrm>
            <a:off x="731520" y="1925640"/>
            <a:ext cx="6425280" cy="2276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49" name="PlaceHolder 3"/>
          <p:cNvSpPr>
            <a:spLocks noGrp="1"/>
          </p:cNvSpPr>
          <p:nvPr>
            <p:ph/>
          </p:nvPr>
        </p:nvSpPr>
        <p:spPr>
          <a:xfrm>
            <a:off x="7478280" y="1925640"/>
            <a:ext cx="6425280" cy="4772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50" name="PlaceHolder 4"/>
          <p:cNvSpPr>
            <a:spLocks noGrp="1"/>
          </p:cNvSpPr>
          <p:nvPr>
            <p:ph/>
          </p:nvPr>
        </p:nvSpPr>
        <p:spPr>
          <a:xfrm>
            <a:off x="731520" y="4418640"/>
            <a:ext cx="6425280" cy="2276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16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1" name="PlaceHolder 1"/>
          <p:cNvSpPr>
            <a:spLocks noGrp="1"/>
          </p:cNvSpPr>
          <p:nvPr>
            <p:ph type="title"/>
          </p:nvPr>
        </p:nvSpPr>
        <p:spPr>
          <a:xfrm>
            <a:off x="731520" y="328320"/>
            <a:ext cx="13167000" cy="13737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pt-BR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52" name="PlaceHolder 2"/>
          <p:cNvSpPr>
            <a:spLocks noGrp="1"/>
          </p:cNvSpPr>
          <p:nvPr>
            <p:ph/>
          </p:nvPr>
        </p:nvSpPr>
        <p:spPr>
          <a:xfrm>
            <a:off x="731520" y="1925640"/>
            <a:ext cx="6425280" cy="4772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53" name="PlaceHolder 3"/>
          <p:cNvSpPr>
            <a:spLocks noGrp="1"/>
          </p:cNvSpPr>
          <p:nvPr>
            <p:ph/>
          </p:nvPr>
        </p:nvSpPr>
        <p:spPr>
          <a:xfrm>
            <a:off x="7478280" y="1925640"/>
            <a:ext cx="6425280" cy="2276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54" name="PlaceHolder 4"/>
          <p:cNvSpPr>
            <a:spLocks noGrp="1"/>
          </p:cNvSpPr>
          <p:nvPr>
            <p:ph/>
          </p:nvPr>
        </p:nvSpPr>
        <p:spPr>
          <a:xfrm>
            <a:off x="7478280" y="4418640"/>
            <a:ext cx="6425280" cy="2276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16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5" name="PlaceHolder 1"/>
          <p:cNvSpPr>
            <a:spLocks noGrp="1"/>
          </p:cNvSpPr>
          <p:nvPr>
            <p:ph type="title"/>
          </p:nvPr>
        </p:nvSpPr>
        <p:spPr>
          <a:xfrm>
            <a:off x="731520" y="328320"/>
            <a:ext cx="13167000" cy="13737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pt-BR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56" name="PlaceHolder 2"/>
          <p:cNvSpPr>
            <a:spLocks noGrp="1"/>
          </p:cNvSpPr>
          <p:nvPr>
            <p:ph/>
          </p:nvPr>
        </p:nvSpPr>
        <p:spPr>
          <a:xfrm>
            <a:off x="731520" y="1925640"/>
            <a:ext cx="6425280" cy="2276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57" name="PlaceHolder 3"/>
          <p:cNvSpPr>
            <a:spLocks noGrp="1"/>
          </p:cNvSpPr>
          <p:nvPr>
            <p:ph/>
          </p:nvPr>
        </p:nvSpPr>
        <p:spPr>
          <a:xfrm>
            <a:off x="7478280" y="1925640"/>
            <a:ext cx="6425280" cy="2276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58" name="PlaceHolder 4"/>
          <p:cNvSpPr>
            <a:spLocks noGrp="1"/>
          </p:cNvSpPr>
          <p:nvPr>
            <p:ph/>
          </p:nvPr>
        </p:nvSpPr>
        <p:spPr>
          <a:xfrm>
            <a:off x="731520" y="4418640"/>
            <a:ext cx="13167000" cy="2276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16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9" name="PlaceHolder 1"/>
          <p:cNvSpPr>
            <a:spLocks noGrp="1"/>
          </p:cNvSpPr>
          <p:nvPr>
            <p:ph type="title"/>
          </p:nvPr>
        </p:nvSpPr>
        <p:spPr>
          <a:xfrm>
            <a:off x="731520" y="328320"/>
            <a:ext cx="13167000" cy="13737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pt-BR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60" name="PlaceHolder 2"/>
          <p:cNvSpPr>
            <a:spLocks noGrp="1"/>
          </p:cNvSpPr>
          <p:nvPr>
            <p:ph/>
          </p:nvPr>
        </p:nvSpPr>
        <p:spPr>
          <a:xfrm>
            <a:off x="731520" y="1925640"/>
            <a:ext cx="13167000" cy="2276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61" name="PlaceHolder 3"/>
          <p:cNvSpPr>
            <a:spLocks noGrp="1"/>
          </p:cNvSpPr>
          <p:nvPr>
            <p:ph/>
          </p:nvPr>
        </p:nvSpPr>
        <p:spPr>
          <a:xfrm>
            <a:off x="731520" y="4418640"/>
            <a:ext cx="13167000" cy="2276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16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2" name="PlaceHolder 1"/>
          <p:cNvSpPr>
            <a:spLocks noGrp="1"/>
          </p:cNvSpPr>
          <p:nvPr>
            <p:ph type="title"/>
          </p:nvPr>
        </p:nvSpPr>
        <p:spPr>
          <a:xfrm>
            <a:off x="731520" y="328320"/>
            <a:ext cx="13167000" cy="13737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pt-BR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63" name="PlaceHolder 2"/>
          <p:cNvSpPr>
            <a:spLocks noGrp="1"/>
          </p:cNvSpPr>
          <p:nvPr>
            <p:ph/>
          </p:nvPr>
        </p:nvSpPr>
        <p:spPr>
          <a:xfrm>
            <a:off x="731520" y="1925640"/>
            <a:ext cx="6425280" cy="2276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64" name="PlaceHolder 3"/>
          <p:cNvSpPr>
            <a:spLocks noGrp="1"/>
          </p:cNvSpPr>
          <p:nvPr>
            <p:ph/>
          </p:nvPr>
        </p:nvSpPr>
        <p:spPr>
          <a:xfrm>
            <a:off x="7478280" y="1925640"/>
            <a:ext cx="6425280" cy="2276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65" name="PlaceHolder 4"/>
          <p:cNvSpPr>
            <a:spLocks noGrp="1"/>
          </p:cNvSpPr>
          <p:nvPr>
            <p:ph/>
          </p:nvPr>
        </p:nvSpPr>
        <p:spPr>
          <a:xfrm>
            <a:off x="731520" y="4418640"/>
            <a:ext cx="6425280" cy="2276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66" name="PlaceHolder 5"/>
          <p:cNvSpPr>
            <a:spLocks noGrp="1"/>
          </p:cNvSpPr>
          <p:nvPr>
            <p:ph/>
          </p:nvPr>
        </p:nvSpPr>
        <p:spPr>
          <a:xfrm>
            <a:off x="7478280" y="4418640"/>
            <a:ext cx="6425280" cy="2276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16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7" name="PlaceHolder 1"/>
          <p:cNvSpPr>
            <a:spLocks noGrp="1"/>
          </p:cNvSpPr>
          <p:nvPr>
            <p:ph type="title"/>
          </p:nvPr>
        </p:nvSpPr>
        <p:spPr>
          <a:xfrm>
            <a:off x="731520" y="328320"/>
            <a:ext cx="13167000" cy="13737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pt-BR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68" name="PlaceHolder 2"/>
          <p:cNvSpPr>
            <a:spLocks noGrp="1"/>
          </p:cNvSpPr>
          <p:nvPr>
            <p:ph/>
          </p:nvPr>
        </p:nvSpPr>
        <p:spPr>
          <a:xfrm>
            <a:off x="731520" y="1925640"/>
            <a:ext cx="4239360" cy="2276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69" name="PlaceHolder 3"/>
          <p:cNvSpPr>
            <a:spLocks noGrp="1"/>
          </p:cNvSpPr>
          <p:nvPr>
            <p:ph/>
          </p:nvPr>
        </p:nvSpPr>
        <p:spPr>
          <a:xfrm>
            <a:off x="5183280" y="1925640"/>
            <a:ext cx="4239360" cy="2276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70" name="PlaceHolder 4"/>
          <p:cNvSpPr>
            <a:spLocks noGrp="1"/>
          </p:cNvSpPr>
          <p:nvPr>
            <p:ph/>
          </p:nvPr>
        </p:nvSpPr>
        <p:spPr>
          <a:xfrm>
            <a:off x="9635040" y="1925640"/>
            <a:ext cx="4239360" cy="2276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71" name="PlaceHolder 5"/>
          <p:cNvSpPr>
            <a:spLocks noGrp="1"/>
          </p:cNvSpPr>
          <p:nvPr>
            <p:ph/>
          </p:nvPr>
        </p:nvSpPr>
        <p:spPr>
          <a:xfrm>
            <a:off x="731520" y="4418640"/>
            <a:ext cx="4239360" cy="2276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72" name="PlaceHolder 6"/>
          <p:cNvSpPr>
            <a:spLocks noGrp="1"/>
          </p:cNvSpPr>
          <p:nvPr>
            <p:ph/>
          </p:nvPr>
        </p:nvSpPr>
        <p:spPr>
          <a:xfrm>
            <a:off x="5183280" y="4418640"/>
            <a:ext cx="4239360" cy="2276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73" name="PlaceHolder 7"/>
          <p:cNvSpPr>
            <a:spLocks noGrp="1"/>
          </p:cNvSpPr>
          <p:nvPr>
            <p:ph/>
          </p:nvPr>
        </p:nvSpPr>
        <p:spPr>
          <a:xfrm>
            <a:off x="9635040" y="4418640"/>
            <a:ext cx="4239360" cy="2276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16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PlaceHolder 1"/>
          <p:cNvSpPr>
            <a:spLocks noGrp="1"/>
          </p:cNvSpPr>
          <p:nvPr>
            <p:ph type="title"/>
          </p:nvPr>
        </p:nvSpPr>
        <p:spPr>
          <a:xfrm>
            <a:off x="731520" y="328320"/>
            <a:ext cx="13167000" cy="13737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pt-BR" sz="44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17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9" name="PlaceHolder 1"/>
          <p:cNvSpPr>
            <a:spLocks noGrp="1"/>
          </p:cNvSpPr>
          <p:nvPr>
            <p:ph type="title"/>
          </p:nvPr>
        </p:nvSpPr>
        <p:spPr>
          <a:xfrm>
            <a:off x="731520" y="328320"/>
            <a:ext cx="13167000" cy="13737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pt-BR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80" name="PlaceHolder 2"/>
          <p:cNvSpPr>
            <a:spLocks noGrp="1"/>
          </p:cNvSpPr>
          <p:nvPr>
            <p:ph type="subTitle"/>
          </p:nvPr>
        </p:nvSpPr>
        <p:spPr>
          <a:xfrm>
            <a:off x="731520" y="1925640"/>
            <a:ext cx="13167000" cy="4772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17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1" name="PlaceHolder 1"/>
          <p:cNvSpPr>
            <a:spLocks noGrp="1"/>
          </p:cNvSpPr>
          <p:nvPr>
            <p:ph type="title"/>
          </p:nvPr>
        </p:nvSpPr>
        <p:spPr>
          <a:xfrm>
            <a:off x="731520" y="328320"/>
            <a:ext cx="13167000" cy="13737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pt-BR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82" name="PlaceHolder 2"/>
          <p:cNvSpPr>
            <a:spLocks noGrp="1"/>
          </p:cNvSpPr>
          <p:nvPr>
            <p:ph/>
          </p:nvPr>
        </p:nvSpPr>
        <p:spPr>
          <a:xfrm>
            <a:off x="731520" y="1925640"/>
            <a:ext cx="13167000" cy="4772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17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" name="PlaceHolder 1"/>
          <p:cNvSpPr>
            <a:spLocks noGrp="1"/>
          </p:cNvSpPr>
          <p:nvPr>
            <p:ph type="title"/>
          </p:nvPr>
        </p:nvSpPr>
        <p:spPr>
          <a:xfrm>
            <a:off x="731520" y="328320"/>
            <a:ext cx="13167000" cy="13737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pt-BR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84" name="PlaceHolder 2"/>
          <p:cNvSpPr>
            <a:spLocks noGrp="1"/>
          </p:cNvSpPr>
          <p:nvPr>
            <p:ph/>
          </p:nvPr>
        </p:nvSpPr>
        <p:spPr>
          <a:xfrm>
            <a:off x="731520" y="1925640"/>
            <a:ext cx="6425280" cy="4772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85" name="PlaceHolder 3"/>
          <p:cNvSpPr>
            <a:spLocks noGrp="1"/>
          </p:cNvSpPr>
          <p:nvPr>
            <p:ph/>
          </p:nvPr>
        </p:nvSpPr>
        <p:spPr>
          <a:xfrm>
            <a:off x="7478280" y="1925640"/>
            <a:ext cx="6425280" cy="4772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17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6" name="PlaceHolder 1"/>
          <p:cNvSpPr>
            <a:spLocks noGrp="1"/>
          </p:cNvSpPr>
          <p:nvPr>
            <p:ph type="title"/>
          </p:nvPr>
        </p:nvSpPr>
        <p:spPr>
          <a:xfrm>
            <a:off x="731520" y="328320"/>
            <a:ext cx="13167000" cy="13737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pt-BR" sz="44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17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7" name="PlaceHolder 1"/>
          <p:cNvSpPr>
            <a:spLocks noGrp="1"/>
          </p:cNvSpPr>
          <p:nvPr>
            <p:ph type="subTitle"/>
          </p:nvPr>
        </p:nvSpPr>
        <p:spPr>
          <a:xfrm>
            <a:off x="731520" y="328320"/>
            <a:ext cx="13167000" cy="63691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/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17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8" name="PlaceHolder 1"/>
          <p:cNvSpPr>
            <a:spLocks noGrp="1"/>
          </p:cNvSpPr>
          <p:nvPr>
            <p:ph type="title"/>
          </p:nvPr>
        </p:nvSpPr>
        <p:spPr>
          <a:xfrm>
            <a:off x="731520" y="328320"/>
            <a:ext cx="13167000" cy="13737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pt-BR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89" name="PlaceHolder 2"/>
          <p:cNvSpPr>
            <a:spLocks noGrp="1"/>
          </p:cNvSpPr>
          <p:nvPr>
            <p:ph/>
          </p:nvPr>
        </p:nvSpPr>
        <p:spPr>
          <a:xfrm>
            <a:off x="731520" y="1925640"/>
            <a:ext cx="6425280" cy="2276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90" name="PlaceHolder 3"/>
          <p:cNvSpPr>
            <a:spLocks noGrp="1"/>
          </p:cNvSpPr>
          <p:nvPr>
            <p:ph/>
          </p:nvPr>
        </p:nvSpPr>
        <p:spPr>
          <a:xfrm>
            <a:off x="7478280" y="1925640"/>
            <a:ext cx="6425280" cy="4772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91" name="PlaceHolder 4"/>
          <p:cNvSpPr>
            <a:spLocks noGrp="1"/>
          </p:cNvSpPr>
          <p:nvPr>
            <p:ph/>
          </p:nvPr>
        </p:nvSpPr>
        <p:spPr>
          <a:xfrm>
            <a:off x="731520" y="4418640"/>
            <a:ext cx="6425280" cy="2276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17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2" name="PlaceHolder 1"/>
          <p:cNvSpPr>
            <a:spLocks noGrp="1"/>
          </p:cNvSpPr>
          <p:nvPr>
            <p:ph type="title"/>
          </p:nvPr>
        </p:nvSpPr>
        <p:spPr>
          <a:xfrm>
            <a:off x="731520" y="328320"/>
            <a:ext cx="13167000" cy="13737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pt-BR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93" name="PlaceHolder 2"/>
          <p:cNvSpPr>
            <a:spLocks noGrp="1"/>
          </p:cNvSpPr>
          <p:nvPr>
            <p:ph/>
          </p:nvPr>
        </p:nvSpPr>
        <p:spPr>
          <a:xfrm>
            <a:off x="731520" y="1925640"/>
            <a:ext cx="6425280" cy="4772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94" name="PlaceHolder 3"/>
          <p:cNvSpPr>
            <a:spLocks noGrp="1"/>
          </p:cNvSpPr>
          <p:nvPr>
            <p:ph/>
          </p:nvPr>
        </p:nvSpPr>
        <p:spPr>
          <a:xfrm>
            <a:off x="7478280" y="1925640"/>
            <a:ext cx="6425280" cy="2276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95" name="PlaceHolder 4"/>
          <p:cNvSpPr>
            <a:spLocks noGrp="1"/>
          </p:cNvSpPr>
          <p:nvPr>
            <p:ph/>
          </p:nvPr>
        </p:nvSpPr>
        <p:spPr>
          <a:xfrm>
            <a:off x="7478280" y="4418640"/>
            <a:ext cx="6425280" cy="2276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17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6" name="PlaceHolder 1"/>
          <p:cNvSpPr>
            <a:spLocks noGrp="1"/>
          </p:cNvSpPr>
          <p:nvPr>
            <p:ph type="title"/>
          </p:nvPr>
        </p:nvSpPr>
        <p:spPr>
          <a:xfrm>
            <a:off x="731520" y="328320"/>
            <a:ext cx="13167000" cy="13737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pt-BR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97" name="PlaceHolder 2"/>
          <p:cNvSpPr>
            <a:spLocks noGrp="1"/>
          </p:cNvSpPr>
          <p:nvPr>
            <p:ph/>
          </p:nvPr>
        </p:nvSpPr>
        <p:spPr>
          <a:xfrm>
            <a:off x="731520" y="1925640"/>
            <a:ext cx="6425280" cy="2276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98" name="PlaceHolder 3"/>
          <p:cNvSpPr>
            <a:spLocks noGrp="1"/>
          </p:cNvSpPr>
          <p:nvPr>
            <p:ph/>
          </p:nvPr>
        </p:nvSpPr>
        <p:spPr>
          <a:xfrm>
            <a:off x="7478280" y="1925640"/>
            <a:ext cx="6425280" cy="2276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99" name="PlaceHolder 4"/>
          <p:cNvSpPr>
            <a:spLocks noGrp="1"/>
          </p:cNvSpPr>
          <p:nvPr>
            <p:ph/>
          </p:nvPr>
        </p:nvSpPr>
        <p:spPr>
          <a:xfrm>
            <a:off x="731520" y="4418640"/>
            <a:ext cx="13167000" cy="2276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17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0" name="PlaceHolder 1"/>
          <p:cNvSpPr>
            <a:spLocks noGrp="1"/>
          </p:cNvSpPr>
          <p:nvPr>
            <p:ph type="title"/>
          </p:nvPr>
        </p:nvSpPr>
        <p:spPr>
          <a:xfrm>
            <a:off x="731520" y="328320"/>
            <a:ext cx="13167000" cy="13737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pt-BR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01" name="PlaceHolder 2"/>
          <p:cNvSpPr>
            <a:spLocks noGrp="1"/>
          </p:cNvSpPr>
          <p:nvPr>
            <p:ph/>
          </p:nvPr>
        </p:nvSpPr>
        <p:spPr>
          <a:xfrm>
            <a:off x="731520" y="1925640"/>
            <a:ext cx="13167000" cy="2276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02" name="PlaceHolder 3"/>
          <p:cNvSpPr>
            <a:spLocks noGrp="1"/>
          </p:cNvSpPr>
          <p:nvPr>
            <p:ph/>
          </p:nvPr>
        </p:nvSpPr>
        <p:spPr>
          <a:xfrm>
            <a:off x="731520" y="4418640"/>
            <a:ext cx="13167000" cy="2276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17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3" name="PlaceHolder 1"/>
          <p:cNvSpPr>
            <a:spLocks noGrp="1"/>
          </p:cNvSpPr>
          <p:nvPr>
            <p:ph type="title"/>
          </p:nvPr>
        </p:nvSpPr>
        <p:spPr>
          <a:xfrm>
            <a:off x="731520" y="328320"/>
            <a:ext cx="13167000" cy="13737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pt-BR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04" name="PlaceHolder 2"/>
          <p:cNvSpPr>
            <a:spLocks noGrp="1"/>
          </p:cNvSpPr>
          <p:nvPr>
            <p:ph/>
          </p:nvPr>
        </p:nvSpPr>
        <p:spPr>
          <a:xfrm>
            <a:off x="731520" y="1925640"/>
            <a:ext cx="6425280" cy="2276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05" name="PlaceHolder 3"/>
          <p:cNvSpPr>
            <a:spLocks noGrp="1"/>
          </p:cNvSpPr>
          <p:nvPr>
            <p:ph/>
          </p:nvPr>
        </p:nvSpPr>
        <p:spPr>
          <a:xfrm>
            <a:off x="7478280" y="1925640"/>
            <a:ext cx="6425280" cy="2276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06" name="PlaceHolder 4"/>
          <p:cNvSpPr>
            <a:spLocks noGrp="1"/>
          </p:cNvSpPr>
          <p:nvPr>
            <p:ph/>
          </p:nvPr>
        </p:nvSpPr>
        <p:spPr>
          <a:xfrm>
            <a:off x="731520" y="4418640"/>
            <a:ext cx="6425280" cy="2276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07" name="PlaceHolder 5"/>
          <p:cNvSpPr>
            <a:spLocks noGrp="1"/>
          </p:cNvSpPr>
          <p:nvPr>
            <p:ph/>
          </p:nvPr>
        </p:nvSpPr>
        <p:spPr>
          <a:xfrm>
            <a:off x="7478280" y="4418640"/>
            <a:ext cx="6425280" cy="2276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1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PlaceHolder 1"/>
          <p:cNvSpPr>
            <a:spLocks noGrp="1"/>
          </p:cNvSpPr>
          <p:nvPr>
            <p:ph type="subTitle"/>
          </p:nvPr>
        </p:nvSpPr>
        <p:spPr>
          <a:xfrm>
            <a:off x="731520" y="328320"/>
            <a:ext cx="13167000" cy="63691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/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18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8" name="PlaceHolder 1"/>
          <p:cNvSpPr>
            <a:spLocks noGrp="1"/>
          </p:cNvSpPr>
          <p:nvPr>
            <p:ph type="title"/>
          </p:nvPr>
        </p:nvSpPr>
        <p:spPr>
          <a:xfrm>
            <a:off x="731520" y="328320"/>
            <a:ext cx="13167000" cy="13737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pt-BR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09" name="PlaceHolder 2"/>
          <p:cNvSpPr>
            <a:spLocks noGrp="1"/>
          </p:cNvSpPr>
          <p:nvPr>
            <p:ph/>
          </p:nvPr>
        </p:nvSpPr>
        <p:spPr>
          <a:xfrm>
            <a:off x="731520" y="1925640"/>
            <a:ext cx="4239360" cy="2276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10" name="PlaceHolder 3"/>
          <p:cNvSpPr>
            <a:spLocks noGrp="1"/>
          </p:cNvSpPr>
          <p:nvPr>
            <p:ph/>
          </p:nvPr>
        </p:nvSpPr>
        <p:spPr>
          <a:xfrm>
            <a:off x="5183280" y="1925640"/>
            <a:ext cx="4239360" cy="2276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11" name="PlaceHolder 4"/>
          <p:cNvSpPr>
            <a:spLocks noGrp="1"/>
          </p:cNvSpPr>
          <p:nvPr>
            <p:ph/>
          </p:nvPr>
        </p:nvSpPr>
        <p:spPr>
          <a:xfrm>
            <a:off x="9635040" y="1925640"/>
            <a:ext cx="4239360" cy="2276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12" name="PlaceHolder 5"/>
          <p:cNvSpPr>
            <a:spLocks noGrp="1"/>
          </p:cNvSpPr>
          <p:nvPr>
            <p:ph/>
          </p:nvPr>
        </p:nvSpPr>
        <p:spPr>
          <a:xfrm>
            <a:off x="731520" y="4418640"/>
            <a:ext cx="4239360" cy="2276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13" name="PlaceHolder 6"/>
          <p:cNvSpPr>
            <a:spLocks noGrp="1"/>
          </p:cNvSpPr>
          <p:nvPr>
            <p:ph/>
          </p:nvPr>
        </p:nvSpPr>
        <p:spPr>
          <a:xfrm>
            <a:off x="5183280" y="4418640"/>
            <a:ext cx="4239360" cy="2276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14" name="PlaceHolder 7"/>
          <p:cNvSpPr>
            <a:spLocks noGrp="1"/>
          </p:cNvSpPr>
          <p:nvPr>
            <p:ph/>
          </p:nvPr>
        </p:nvSpPr>
        <p:spPr>
          <a:xfrm>
            <a:off x="9635040" y="4418640"/>
            <a:ext cx="4239360" cy="2276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18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8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0" name="PlaceHolder 1"/>
          <p:cNvSpPr>
            <a:spLocks noGrp="1"/>
          </p:cNvSpPr>
          <p:nvPr>
            <p:ph type="title"/>
          </p:nvPr>
        </p:nvSpPr>
        <p:spPr>
          <a:xfrm>
            <a:off x="731520" y="328320"/>
            <a:ext cx="13167000" cy="13737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pt-BR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21" name="PlaceHolder 2"/>
          <p:cNvSpPr>
            <a:spLocks noGrp="1"/>
          </p:cNvSpPr>
          <p:nvPr>
            <p:ph type="subTitle"/>
          </p:nvPr>
        </p:nvSpPr>
        <p:spPr>
          <a:xfrm>
            <a:off x="731520" y="1925640"/>
            <a:ext cx="13167000" cy="4772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18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2" name="PlaceHolder 1"/>
          <p:cNvSpPr>
            <a:spLocks noGrp="1"/>
          </p:cNvSpPr>
          <p:nvPr>
            <p:ph type="title"/>
          </p:nvPr>
        </p:nvSpPr>
        <p:spPr>
          <a:xfrm>
            <a:off x="731520" y="328320"/>
            <a:ext cx="13167000" cy="13737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pt-BR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23" name="PlaceHolder 2"/>
          <p:cNvSpPr>
            <a:spLocks noGrp="1"/>
          </p:cNvSpPr>
          <p:nvPr>
            <p:ph/>
          </p:nvPr>
        </p:nvSpPr>
        <p:spPr>
          <a:xfrm>
            <a:off x="731520" y="1925640"/>
            <a:ext cx="13167000" cy="4772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18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" name="PlaceHolder 1"/>
          <p:cNvSpPr>
            <a:spLocks noGrp="1"/>
          </p:cNvSpPr>
          <p:nvPr>
            <p:ph type="title"/>
          </p:nvPr>
        </p:nvSpPr>
        <p:spPr>
          <a:xfrm>
            <a:off x="731520" y="328320"/>
            <a:ext cx="13167000" cy="13737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pt-BR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25" name="PlaceHolder 2"/>
          <p:cNvSpPr>
            <a:spLocks noGrp="1"/>
          </p:cNvSpPr>
          <p:nvPr>
            <p:ph/>
          </p:nvPr>
        </p:nvSpPr>
        <p:spPr>
          <a:xfrm>
            <a:off x="731520" y="1925640"/>
            <a:ext cx="6425280" cy="4772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26" name="PlaceHolder 3"/>
          <p:cNvSpPr>
            <a:spLocks noGrp="1"/>
          </p:cNvSpPr>
          <p:nvPr>
            <p:ph/>
          </p:nvPr>
        </p:nvSpPr>
        <p:spPr>
          <a:xfrm>
            <a:off x="7478280" y="1925640"/>
            <a:ext cx="6425280" cy="4772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18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7" name="PlaceHolder 1"/>
          <p:cNvSpPr>
            <a:spLocks noGrp="1"/>
          </p:cNvSpPr>
          <p:nvPr>
            <p:ph type="title"/>
          </p:nvPr>
        </p:nvSpPr>
        <p:spPr>
          <a:xfrm>
            <a:off x="731520" y="328320"/>
            <a:ext cx="13167000" cy="13737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pt-BR" sz="44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18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8" name="PlaceHolder 1"/>
          <p:cNvSpPr>
            <a:spLocks noGrp="1"/>
          </p:cNvSpPr>
          <p:nvPr>
            <p:ph type="subTitle"/>
          </p:nvPr>
        </p:nvSpPr>
        <p:spPr>
          <a:xfrm>
            <a:off x="731520" y="328320"/>
            <a:ext cx="13167000" cy="63691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/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18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9" name="PlaceHolder 1"/>
          <p:cNvSpPr>
            <a:spLocks noGrp="1"/>
          </p:cNvSpPr>
          <p:nvPr>
            <p:ph type="title"/>
          </p:nvPr>
        </p:nvSpPr>
        <p:spPr>
          <a:xfrm>
            <a:off x="731520" y="328320"/>
            <a:ext cx="13167000" cy="13737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pt-BR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30" name="PlaceHolder 2"/>
          <p:cNvSpPr>
            <a:spLocks noGrp="1"/>
          </p:cNvSpPr>
          <p:nvPr>
            <p:ph/>
          </p:nvPr>
        </p:nvSpPr>
        <p:spPr>
          <a:xfrm>
            <a:off x="731520" y="1925640"/>
            <a:ext cx="6425280" cy="2276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31" name="PlaceHolder 3"/>
          <p:cNvSpPr>
            <a:spLocks noGrp="1"/>
          </p:cNvSpPr>
          <p:nvPr>
            <p:ph/>
          </p:nvPr>
        </p:nvSpPr>
        <p:spPr>
          <a:xfrm>
            <a:off x="7478280" y="1925640"/>
            <a:ext cx="6425280" cy="4772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32" name="PlaceHolder 4"/>
          <p:cNvSpPr>
            <a:spLocks noGrp="1"/>
          </p:cNvSpPr>
          <p:nvPr>
            <p:ph/>
          </p:nvPr>
        </p:nvSpPr>
        <p:spPr>
          <a:xfrm>
            <a:off x="731520" y="4418640"/>
            <a:ext cx="6425280" cy="2276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18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3" name="PlaceHolder 1"/>
          <p:cNvSpPr>
            <a:spLocks noGrp="1"/>
          </p:cNvSpPr>
          <p:nvPr>
            <p:ph type="title"/>
          </p:nvPr>
        </p:nvSpPr>
        <p:spPr>
          <a:xfrm>
            <a:off x="731520" y="328320"/>
            <a:ext cx="13167000" cy="13737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pt-BR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34" name="PlaceHolder 2"/>
          <p:cNvSpPr>
            <a:spLocks noGrp="1"/>
          </p:cNvSpPr>
          <p:nvPr>
            <p:ph/>
          </p:nvPr>
        </p:nvSpPr>
        <p:spPr>
          <a:xfrm>
            <a:off x="731520" y="1925640"/>
            <a:ext cx="6425280" cy="4772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35" name="PlaceHolder 3"/>
          <p:cNvSpPr>
            <a:spLocks noGrp="1"/>
          </p:cNvSpPr>
          <p:nvPr>
            <p:ph/>
          </p:nvPr>
        </p:nvSpPr>
        <p:spPr>
          <a:xfrm>
            <a:off x="7478280" y="1925640"/>
            <a:ext cx="6425280" cy="2276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36" name="PlaceHolder 4"/>
          <p:cNvSpPr>
            <a:spLocks noGrp="1"/>
          </p:cNvSpPr>
          <p:nvPr>
            <p:ph/>
          </p:nvPr>
        </p:nvSpPr>
        <p:spPr>
          <a:xfrm>
            <a:off x="7478280" y="4418640"/>
            <a:ext cx="6425280" cy="2276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18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7" name="PlaceHolder 1"/>
          <p:cNvSpPr>
            <a:spLocks noGrp="1"/>
          </p:cNvSpPr>
          <p:nvPr>
            <p:ph type="title"/>
          </p:nvPr>
        </p:nvSpPr>
        <p:spPr>
          <a:xfrm>
            <a:off x="731520" y="328320"/>
            <a:ext cx="13167000" cy="13737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pt-BR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38" name="PlaceHolder 2"/>
          <p:cNvSpPr>
            <a:spLocks noGrp="1"/>
          </p:cNvSpPr>
          <p:nvPr>
            <p:ph/>
          </p:nvPr>
        </p:nvSpPr>
        <p:spPr>
          <a:xfrm>
            <a:off x="731520" y="1925640"/>
            <a:ext cx="6425280" cy="2276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39" name="PlaceHolder 3"/>
          <p:cNvSpPr>
            <a:spLocks noGrp="1"/>
          </p:cNvSpPr>
          <p:nvPr>
            <p:ph/>
          </p:nvPr>
        </p:nvSpPr>
        <p:spPr>
          <a:xfrm>
            <a:off x="7478280" y="1925640"/>
            <a:ext cx="6425280" cy="2276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40" name="PlaceHolder 4"/>
          <p:cNvSpPr>
            <a:spLocks noGrp="1"/>
          </p:cNvSpPr>
          <p:nvPr>
            <p:ph/>
          </p:nvPr>
        </p:nvSpPr>
        <p:spPr>
          <a:xfrm>
            <a:off x="731520" y="4418640"/>
            <a:ext cx="13167000" cy="2276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1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PlaceHolder 1"/>
          <p:cNvSpPr>
            <a:spLocks noGrp="1"/>
          </p:cNvSpPr>
          <p:nvPr>
            <p:ph type="title"/>
          </p:nvPr>
        </p:nvSpPr>
        <p:spPr>
          <a:xfrm>
            <a:off x="731520" y="328320"/>
            <a:ext cx="13167000" cy="13737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pt-BR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6" name="PlaceHolder 2"/>
          <p:cNvSpPr>
            <a:spLocks noGrp="1"/>
          </p:cNvSpPr>
          <p:nvPr>
            <p:ph/>
          </p:nvPr>
        </p:nvSpPr>
        <p:spPr>
          <a:xfrm>
            <a:off x="731520" y="1925640"/>
            <a:ext cx="6425280" cy="2276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7" name="PlaceHolder 3"/>
          <p:cNvSpPr>
            <a:spLocks noGrp="1"/>
          </p:cNvSpPr>
          <p:nvPr>
            <p:ph/>
          </p:nvPr>
        </p:nvSpPr>
        <p:spPr>
          <a:xfrm>
            <a:off x="7478280" y="1925640"/>
            <a:ext cx="6425280" cy="4772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8" name="PlaceHolder 4"/>
          <p:cNvSpPr>
            <a:spLocks noGrp="1"/>
          </p:cNvSpPr>
          <p:nvPr>
            <p:ph/>
          </p:nvPr>
        </p:nvSpPr>
        <p:spPr>
          <a:xfrm>
            <a:off x="731520" y="4418640"/>
            <a:ext cx="6425280" cy="2276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19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1" name="PlaceHolder 1"/>
          <p:cNvSpPr>
            <a:spLocks noGrp="1"/>
          </p:cNvSpPr>
          <p:nvPr>
            <p:ph type="title"/>
          </p:nvPr>
        </p:nvSpPr>
        <p:spPr>
          <a:xfrm>
            <a:off x="731520" y="328320"/>
            <a:ext cx="13167000" cy="13737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pt-BR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42" name="PlaceHolder 2"/>
          <p:cNvSpPr>
            <a:spLocks noGrp="1"/>
          </p:cNvSpPr>
          <p:nvPr>
            <p:ph/>
          </p:nvPr>
        </p:nvSpPr>
        <p:spPr>
          <a:xfrm>
            <a:off x="731520" y="1925640"/>
            <a:ext cx="13167000" cy="2276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43" name="PlaceHolder 3"/>
          <p:cNvSpPr>
            <a:spLocks noGrp="1"/>
          </p:cNvSpPr>
          <p:nvPr>
            <p:ph/>
          </p:nvPr>
        </p:nvSpPr>
        <p:spPr>
          <a:xfrm>
            <a:off x="731520" y="4418640"/>
            <a:ext cx="13167000" cy="2276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19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4" name="PlaceHolder 1"/>
          <p:cNvSpPr>
            <a:spLocks noGrp="1"/>
          </p:cNvSpPr>
          <p:nvPr>
            <p:ph type="title"/>
          </p:nvPr>
        </p:nvSpPr>
        <p:spPr>
          <a:xfrm>
            <a:off x="731520" y="328320"/>
            <a:ext cx="13167000" cy="13737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pt-BR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45" name="PlaceHolder 2"/>
          <p:cNvSpPr>
            <a:spLocks noGrp="1"/>
          </p:cNvSpPr>
          <p:nvPr>
            <p:ph/>
          </p:nvPr>
        </p:nvSpPr>
        <p:spPr>
          <a:xfrm>
            <a:off x="731520" y="1925640"/>
            <a:ext cx="6425280" cy="2276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46" name="PlaceHolder 3"/>
          <p:cNvSpPr>
            <a:spLocks noGrp="1"/>
          </p:cNvSpPr>
          <p:nvPr>
            <p:ph/>
          </p:nvPr>
        </p:nvSpPr>
        <p:spPr>
          <a:xfrm>
            <a:off x="7478280" y="1925640"/>
            <a:ext cx="6425280" cy="2276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47" name="PlaceHolder 4"/>
          <p:cNvSpPr>
            <a:spLocks noGrp="1"/>
          </p:cNvSpPr>
          <p:nvPr>
            <p:ph/>
          </p:nvPr>
        </p:nvSpPr>
        <p:spPr>
          <a:xfrm>
            <a:off x="731520" y="4418640"/>
            <a:ext cx="6425280" cy="2276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48" name="PlaceHolder 5"/>
          <p:cNvSpPr>
            <a:spLocks noGrp="1"/>
          </p:cNvSpPr>
          <p:nvPr>
            <p:ph/>
          </p:nvPr>
        </p:nvSpPr>
        <p:spPr>
          <a:xfrm>
            <a:off x="7478280" y="4418640"/>
            <a:ext cx="6425280" cy="2276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19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9" name="PlaceHolder 1"/>
          <p:cNvSpPr>
            <a:spLocks noGrp="1"/>
          </p:cNvSpPr>
          <p:nvPr>
            <p:ph type="title"/>
          </p:nvPr>
        </p:nvSpPr>
        <p:spPr>
          <a:xfrm>
            <a:off x="731520" y="328320"/>
            <a:ext cx="13167000" cy="13737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pt-BR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50" name="PlaceHolder 2"/>
          <p:cNvSpPr>
            <a:spLocks noGrp="1"/>
          </p:cNvSpPr>
          <p:nvPr>
            <p:ph/>
          </p:nvPr>
        </p:nvSpPr>
        <p:spPr>
          <a:xfrm>
            <a:off x="731520" y="1925640"/>
            <a:ext cx="4239360" cy="2276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51" name="PlaceHolder 3"/>
          <p:cNvSpPr>
            <a:spLocks noGrp="1"/>
          </p:cNvSpPr>
          <p:nvPr>
            <p:ph/>
          </p:nvPr>
        </p:nvSpPr>
        <p:spPr>
          <a:xfrm>
            <a:off x="5183280" y="1925640"/>
            <a:ext cx="4239360" cy="2276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52" name="PlaceHolder 4"/>
          <p:cNvSpPr>
            <a:spLocks noGrp="1"/>
          </p:cNvSpPr>
          <p:nvPr>
            <p:ph/>
          </p:nvPr>
        </p:nvSpPr>
        <p:spPr>
          <a:xfrm>
            <a:off x="9635040" y="1925640"/>
            <a:ext cx="4239360" cy="2276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53" name="PlaceHolder 5"/>
          <p:cNvSpPr>
            <a:spLocks noGrp="1"/>
          </p:cNvSpPr>
          <p:nvPr>
            <p:ph/>
          </p:nvPr>
        </p:nvSpPr>
        <p:spPr>
          <a:xfrm>
            <a:off x="731520" y="4418640"/>
            <a:ext cx="4239360" cy="2276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54" name="PlaceHolder 6"/>
          <p:cNvSpPr>
            <a:spLocks noGrp="1"/>
          </p:cNvSpPr>
          <p:nvPr>
            <p:ph/>
          </p:nvPr>
        </p:nvSpPr>
        <p:spPr>
          <a:xfrm>
            <a:off x="5183280" y="4418640"/>
            <a:ext cx="4239360" cy="2276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55" name="PlaceHolder 7"/>
          <p:cNvSpPr>
            <a:spLocks noGrp="1"/>
          </p:cNvSpPr>
          <p:nvPr>
            <p:ph/>
          </p:nvPr>
        </p:nvSpPr>
        <p:spPr>
          <a:xfrm>
            <a:off x="9635040" y="4418640"/>
            <a:ext cx="4239360" cy="2276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19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9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1" name="PlaceHolder 1"/>
          <p:cNvSpPr>
            <a:spLocks noGrp="1"/>
          </p:cNvSpPr>
          <p:nvPr>
            <p:ph type="title"/>
          </p:nvPr>
        </p:nvSpPr>
        <p:spPr>
          <a:xfrm>
            <a:off x="731520" y="328320"/>
            <a:ext cx="13167000" cy="13737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pt-BR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62" name="PlaceHolder 2"/>
          <p:cNvSpPr>
            <a:spLocks noGrp="1"/>
          </p:cNvSpPr>
          <p:nvPr>
            <p:ph type="subTitle"/>
          </p:nvPr>
        </p:nvSpPr>
        <p:spPr>
          <a:xfrm>
            <a:off x="731520" y="1925640"/>
            <a:ext cx="13167000" cy="4772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19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3" name="PlaceHolder 1"/>
          <p:cNvSpPr>
            <a:spLocks noGrp="1"/>
          </p:cNvSpPr>
          <p:nvPr>
            <p:ph type="title"/>
          </p:nvPr>
        </p:nvSpPr>
        <p:spPr>
          <a:xfrm>
            <a:off x="731520" y="328320"/>
            <a:ext cx="13167000" cy="13737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pt-BR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64" name="PlaceHolder 2"/>
          <p:cNvSpPr>
            <a:spLocks noGrp="1"/>
          </p:cNvSpPr>
          <p:nvPr>
            <p:ph/>
          </p:nvPr>
        </p:nvSpPr>
        <p:spPr>
          <a:xfrm>
            <a:off x="731520" y="1925640"/>
            <a:ext cx="13167000" cy="4772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19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" name="PlaceHolder 1"/>
          <p:cNvSpPr>
            <a:spLocks noGrp="1"/>
          </p:cNvSpPr>
          <p:nvPr>
            <p:ph type="title"/>
          </p:nvPr>
        </p:nvSpPr>
        <p:spPr>
          <a:xfrm>
            <a:off x="731520" y="328320"/>
            <a:ext cx="13167000" cy="13737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pt-BR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66" name="PlaceHolder 2"/>
          <p:cNvSpPr>
            <a:spLocks noGrp="1"/>
          </p:cNvSpPr>
          <p:nvPr>
            <p:ph/>
          </p:nvPr>
        </p:nvSpPr>
        <p:spPr>
          <a:xfrm>
            <a:off x="731520" y="1925640"/>
            <a:ext cx="6425280" cy="4772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67" name="PlaceHolder 3"/>
          <p:cNvSpPr>
            <a:spLocks noGrp="1"/>
          </p:cNvSpPr>
          <p:nvPr>
            <p:ph/>
          </p:nvPr>
        </p:nvSpPr>
        <p:spPr>
          <a:xfrm>
            <a:off x="7478280" y="1925640"/>
            <a:ext cx="6425280" cy="4772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19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8" name="PlaceHolder 1"/>
          <p:cNvSpPr>
            <a:spLocks noGrp="1"/>
          </p:cNvSpPr>
          <p:nvPr>
            <p:ph type="title"/>
          </p:nvPr>
        </p:nvSpPr>
        <p:spPr>
          <a:xfrm>
            <a:off x="731520" y="328320"/>
            <a:ext cx="13167000" cy="13737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pt-BR" sz="44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19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9" name="PlaceHolder 1"/>
          <p:cNvSpPr>
            <a:spLocks noGrp="1"/>
          </p:cNvSpPr>
          <p:nvPr>
            <p:ph type="subTitle"/>
          </p:nvPr>
        </p:nvSpPr>
        <p:spPr>
          <a:xfrm>
            <a:off x="731520" y="328320"/>
            <a:ext cx="13167000" cy="63691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/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19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0" name="PlaceHolder 1"/>
          <p:cNvSpPr>
            <a:spLocks noGrp="1"/>
          </p:cNvSpPr>
          <p:nvPr>
            <p:ph type="title"/>
          </p:nvPr>
        </p:nvSpPr>
        <p:spPr>
          <a:xfrm>
            <a:off x="731520" y="328320"/>
            <a:ext cx="13167000" cy="13737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pt-BR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71" name="PlaceHolder 2"/>
          <p:cNvSpPr>
            <a:spLocks noGrp="1"/>
          </p:cNvSpPr>
          <p:nvPr>
            <p:ph/>
          </p:nvPr>
        </p:nvSpPr>
        <p:spPr>
          <a:xfrm>
            <a:off x="731520" y="1925640"/>
            <a:ext cx="6425280" cy="2276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72" name="PlaceHolder 3"/>
          <p:cNvSpPr>
            <a:spLocks noGrp="1"/>
          </p:cNvSpPr>
          <p:nvPr>
            <p:ph/>
          </p:nvPr>
        </p:nvSpPr>
        <p:spPr>
          <a:xfrm>
            <a:off x="7478280" y="1925640"/>
            <a:ext cx="6425280" cy="4772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73" name="PlaceHolder 4"/>
          <p:cNvSpPr>
            <a:spLocks noGrp="1"/>
          </p:cNvSpPr>
          <p:nvPr>
            <p:ph/>
          </p:nvPr>
        </p:nvSpPr>
        <p:spPr>
          <a:xfrm>
            <a:off x="731520" y="4418640"/>
            <a:ext cx="6425280" cy="2276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731520" y="328320"/>
            <a:ext cx="13167000" cy="13737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pt-BR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2"/>
          <p:cNvSpPr>
            <a:spLocks noGrp="1"/>
          </p:cNvSpPr>
          <p:nvPr>
            <p:ph type="subTitle"/>
          </p:nvPr>
        </p:nvSpPr>
        <p:spPr>
          <a:xfrm>
            <a:off x="731520" y="1925640"/>
            <a:ext cx="13167000" cy="4772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2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PlaceHolder 1"/>
          <p:cNvSpPr>
            <a:spLocks noGrp="1"/>
          </p:cNvSpPr>
          <p:nvPr>
            <p:ph type="title"/>
          </p:nvPr>
        </p:nvSpPr>
        <p:spPr>
          <a:xfrm>
            <a:off x="731520" y="328320"/>
            <a:ext cx="13167000" cy="13737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pt-BR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0" name="PlaceHolder 2"/>
          <p:cNvSpPr>
            <a:spLocks noGrp="1"/>
          </p:cNvSpPr>
          <p:nvPr>
            <p:ph/>
          </p:nvPr>
        </p:nvSpPr>
        <p:spPr>
          <a:xfrm>
            <a:off x="731520" y="1925640"/>
            <a:ext cx="6425280" cy="4772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1" name="PlaceHolder 3"/>
          <p:cNvSpPr>
            <a:spLocks noGrp="1"/>
          </p:cNvSpPr>
          <p:nvPr>
            <p:ph/>
          </p:nvPr>
        </p:nvSpPr>
        <p:spPr>
          <a:xfrm>
            <a:off x="7478280" y="1925640"/>
            <a:ext cx="6425280" cy="2276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2" name="PlaceHolder 4"/>
          <p:cNvSpPr>
            <a:spLocks noGrp="1"/>
          </p:cNvSpPr>
          <p:nvPr>
            <p:ph/>
          </p:nvPr>
        </p:nvSpPr>
        <p:spPr>
          <a:xfrm>
            <a:off x="7478280" y="4418640"/>
            <a:ext cx="6425280" cy="2276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20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4" name="PlaceHolder 1"/>
          <p:cNvSpPr>
            <a:spLocks noGrp="1"/>
          </p:cNvSpPr>
          <p:nvPr>
            <p:ph type="title"/>
          </p:nvPr>
        </p:nvSpPr>
        <p:spPr>
          <a:xfrm>
            <a:off x="731520" y="328320"/>
            <a:ext cx="13167000" cy="13737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pt-BR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75" name="PlaceHolder 2"/>
          <p:cNvSpPr>
            <a:spLocks noGrp="1"/>
          </p:cNvSpPr>
          <p:nvPr>
            <p:ph/>
          </p:nvPr>
        </p:nvSpPr>
        <p:spPr>
          <a:xfrm>
            <a:off x="731520" y="1925640"/>
            <a:ext cx="6425280" cy="4772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76" name="PlaceHolder 3"/>
          <p:cNvSpPr>
            <a:spLocks noGrp="1"/>
          </p:cNvSpPr>
          <p:nvPr>
            <p:ph/>
          </p:nvPr>
        </p:nvSpPr>
        <p:spPr>
          <a:xfrm>
            <a:off x="7478280" y="1925640"/>
            <a:ext cx="6425280" cy="2276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77" name="PlaceHolder 4"/>
          <p:cNvSpPr>
            <a:spLocks noGrp="1"/>
          </p:cNvSpPr>
          <p:nvPr>
            <p:ph/>
          </p:nvPr>
        </p:nvSpPr>
        <p:spPr>
          <a:xfrm>
            <a:off x="7478280" y="4418640"/>
            <a:ext cx="6425280" cy="2276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20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8" name="PlaceHolder 1"/>
          <p:cNvSpPr>
            <a:spLocks noGrp="1"/>
          </p:cNvSpPr>
          <p:nvPr>
            <p:ph type="title"/>
          </p:nvPr>
        </p:nvSpPr>
        <p:spPr>
          <a:xfrm>
            <a:off x="731520" y="328320"/>
            <a:ext cx="13167000" cy="13737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pt-BR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79" name="PlaceHolder 2"/>
          <p:cNvSpPr>
            <a:spLocks noGrp="1"/>
          </p:cNvSpPr>
          <p:nvPr>
            <p:ph/>
          </p:nvPr>
        </p:nvSpPr>
        <p:spPr>
          <a:xfrm>
            <a:off x="731520" y="1925640"/>
            <a:ext cx="6425280" cy="2276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80" name="PlaceHolder 3"/>
          <p:cNvSpPr>
            <a:spLocks noGrp="1"/>
          </p:cNvSpPr>
          <p:nvPr>
            <p:ph/>
          </p:nvPr>
        </p:nvSpPr>
        <p:spPr>
          <a:xfrm>
            <a:off x="7478280" y="1925640"/>
            <a:ext cx="6425280" cy="2276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81" name="PlaceHolder 4"/>
          <p:cNvSpPr>
            <a:spLocks noGrp="1"/>
          </p:cNvSpPr>
          <p:nvPr>
            <p:ph/>
          </p:nvPr>
        </p:nvSpPr>
        <p:spPr>
          <a:xfrm>
            <a:off x="731520" y="4418640"/>
            <a:ext cx="13167000" cy="2276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20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2" name="PlaceHolder 1"/>
          <p:cNvSpPr>
            <a:spLocks noGrp="1"/>
          </p:cNvSpPr>
          <p:nvPr>
            <p:ph type="title"/>
          </p:nvPr>
        </p:nvSpPr>
        <p:spPr>
          <a:xfrm>
            <a:off x="731520" y="328320"/>
            <a:ext cx="13167000" cy="13737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pt-BR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83" name="PlaceHolder 2"/>
          <p:cNvSpPr>
            <a:spLocks noGrp="1"/>
          </p:cNvSpPr>
          <p:nvPr>
            <p:ph/>
          </p:nvPr>
        </p:nvSpPr>
        <p:spPr>
          <a:xfrm>
            <a:off x="731520" y="1925640"/>
            <a:ext cx="13167000" cy="2276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84" name="PlaceHolder 3"/>
          <p:cNvSpPr>
            <a:spLocks noGrp="1"/>
          </p:cNvSpPr>
          <p:nvPr>
            <p:ph/>
          </p:nvPr>
        </p:nvSpPr>
        <p:spPr>
          <a:xfrm>
            <a:off x="731520" y="4418640"/>
            <a:ext cx="13167000" cy="2276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20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5" name="PlaceHolder 1"/>
          <p:cNvSpPr>
            <a:spLocks noGrp="1"/>
          </p:cNvSpPr>
          <p:nvPr>
            <p:ph type="title"/>
          </p:nvPr>
        </p:nvSpPr>
        <p:spPr>
          <a:xfrm>
            <a:off x="731520" y="328320"/>
            <a:ext cx="13167000" cy="13737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pt-BR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86" name="PlaceHolder 2"/>
          <p:cNvSpPr>
            <a:spLocks noGrp="1"/>
          </p:cNvSpPr>
          <p:nvPr>
            <p:ph/>
          </p:nvPr>
        </p:nvSpPr>
        <p:spPr>
          <a:xfrm>
            <a:off x="731520" y="1925640"/>
            <a:ext cx="6425280" cy="2276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87" name="PlaceHolder 3"/>
          <p:cNvSpPr>
            <a:spLocks noGrp="1"/>
          </p:cNvSpPr>
          <p:nvPr>
            <p:ph/>
          </p:nvPr>
        </p:nvSpPr>
        <p:spPr>
          <a:xfrm>
            <a:off x="7478280" y="1925640"/>
            <a:ext cx="6425280" cy="2276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88" name="PlaceHolder 4"/>
          <p:cNvSpPr>
            <a:spLocks noGrp="1"/>
          </p:cNvSpPr>
          <p:nvPr>
            <p:ph/>
          </p:nvPr>
        </p:nvSpPr>
        <p:spPr>
          <a:xfrm>
            <a:off x="731520" y="4418640"/>
            <a:ext cx="6425280" cy="2276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89" name="PlaceHolder 5"/>
          <p:cNvSpPr>
            <a:spLocks noGrp="1"/>
          </p:cNvSpPr>
          <p:nvPr>
            <p:ph/>
          </p:nvPr>
        </p:nvSpPr>
        <p:spPr>
          <a:xfrm>
            <a:off x="7478280" y="4418640"/>
            <a:ext cx="6425280" cy="2276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20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0" name="PlaceHolder 1"/>
          <p:cNvSpPr>
            <a:spLocks noGrp="1"/>
          </p:cNvSpPr>
          <p:nvPr>
            <p:ph type="title"/>
          </p:nvPr>
        </p:nvSpPr>
        <p:spPr>
          <a:xfrm>
            <a:off x="731520" y="328320"/>
            <a:ext cx="13167000" cy="13737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pt-BR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91" name="PlaceHolder 2"/>
          <p:cNvSpPr>
            <a:spLocks noGrp="1"/>
          </p:cNvSpPr>
          <p:nvPr>
            <p:ph/>
          </p:nvPr>
        </p:nvSpPr>
        <p:spPr>
          <a:xfrm>
            <a:off x="731520" y="1925640"/>
            <a:ext cx="4239360" cy="2276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92" name="PlaceHolder 3"/>
          <p:cNvSpPr>
            <a:spLocks noGrp="1"/>
          </p:cNvSpPr>
          <p:nvPr>
            <p:ph/>
          </p:nvPr>
        </p:nvSpPr>
        <p:spPr>
          <a:xfrm>
            <a:off x="5183280" y="1925640"/>
            <a:ext cx="4239360" cy="2276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93" name="PlaceHolder 4"/>
          <p:cNvSpPr>
            <a:spLocks noGrp="1"/>
          </p:cNvSpPr>
          <p:nvPr>
            <p:ph/>
          </p:nvPr>
        </p:nvSpPr>
        <p:spPr>
          <a:xfrm>
            <a:off x="9635040" y="1925640"/>
            <a:ext cx="4239360" cy="2276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94" name="PlaceHolder 5"/>
          <p:cNvSpPr>
            <a:spLocks noGrp="1"/>
          </p:cNvSpPr>
          <p:nvPr>
            <p:ph/>
          </p:nvPr>
        </p:nvSpPr>
        <p:spPr>
          <a:xfrm>
            <a:off x="731520" y="4418640"/>
            <a:ext cx="4239360" cy="2276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95" name="PlaceHolder 6"/>
          <p:cNvSpPr>
            <a:spLocks noGrp="1"/>
          </p:cNvSpPr>
          <p:nvPr>
            <p:ph/>
          </p:nvPr>
        </p:nvSpPr>
        <p:spPr>
          <a:xfrm>
            <a:off x="5183280" y="4418640"/>
            <a:ext cx="4239360" cy="2276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96" name="PlaceHolder 7"/>
          <p:cNvSpPr>
            <a:spLocks noGrp="1"/>
          </p:cNvSpPr>
          <p:nvPr>
            <p:ph/>
          </p:nvPr>
        </p:nvSpPr>
        <p:spPr>
          <a:xfrm>
            <a:off x="9635040" y="4418640"/>
            <a:ext cx="4239360" cy="2276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20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20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2" name="PlaceHolder 1"/>
          <p:cNvSpPr>
            <a:spLocks noGrp="1"/>
          </p:cNvSpPr>
          <p:nvPr>
            <p:ph type="title"/>
          </p:nvPr>
        </p:nvSpPr>
        <p:spPr>
          <a:xfrm>
            <a:off x="731520" y="328320"/>
            <a:ext cx="13167000" cy="13737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pt-BR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03" name="PlaceHolder 2"/>
          <p:cNvSpPr>
            <a:spLocks noGrp="1"/>
          </p:cNvSpPr>
          <p:nvPr>
            <p:ph type="subTitle"/>
          </p:nvPr>
        </p:nvSpPr>
        <p:spPr>
          <a:xfrm>
            <a:off x="731520" y="1925640"/>
            <a:ext cx="13167000" cy="4772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20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4" name="PlaceHolder 1"/>
          <p:cNvSpPr>
            <a:spLocks noGrp="1"/>
          </p:cNvSpPr>
          <p:nvPr>
            <p:ph type="title"/>
          </p:nvPr>
        </p:nvSpPr>
        <p:spPr>
          <a:xfrm>
            <a:off x="731520" y="328320"/>
            <a:ext cx="13167000" cy="13737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pt-BR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05" name="PlaceHolder 2"/>
          <p:cNvSpPr>
            <a:spLocks noGrp="1"/>
          </p:cNvSpPr>
          <p:nvPr>
            <p:ph/>
          </p:nvPr>
        </p:nvSpPr>
        <p:spPr>
          <a:xfrm>
            <a:off x="731520" y="1925640"/>
            <a:ext cx="13167000" cy="4772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20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" name="PlaceHolder 1"/>
          <p:cNvSpPr>
            <a:spLocks noGrp="1"/>
          </p:cNvSpPr>
          <p:nvPr>
            <p:ph type="title"/>
          </p:nvPr>
        </p:nvSpPr>
        <p:spPr>
          <a:xfrm>
            <a:off x="731520" y="328320"/>
            <a:ext cx="13167000" cy="13737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pt-BR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07" name="PlaceHolder 2"/>
          <p:cNvSpPr>
            <a:spLocks noGrp="1"/>
          </p:cNvSpPr>
          <p:nvPr>
            <p:ph/>
          </p:nvPr>
        </p:nvSpPr>
        <p:spPr>
          <a:xfrm>
            <a:off x="731520" y="1925640"/>
            <a:ext cx="6425280" cy="4772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08" name="PlaceHolder 3"/>
          <p:cNvSpPr>
            <a:spLocks noGrp="1"/>
          </p:cNvSpPr>
          <p:nvPr>
            <p:ph/>
          </p:nvPr>
        </p:nvSpPr>
        <p:spPr>
          <a:xfrm>
            <a:off x="7478280" y="1925640"/>
            <a:ext cx="6425280" cy="4772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20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9" name="PlaceHolder 1"/>
          <p:cNvSpPr>
            <a:spLocks noGrp="1"/>
          </p:cNvSpPr>
          <p:nvPr>
            <p:ph type="title"/>
          </p:nvPr>
        </p:nvSpPr>
        <p:spPr>
          <a:xfrm>
            <a:off x="731520" y="328320"/>
            <a:ext cx="13167000" cy="13737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pt-BR" sz="44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2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PlaceHolder 1"/>
          <p:cNvSpPr>
            <a:spLocks noGrp="1"/>
          </p:cNvSpPr>
          <p:nvPr>
            <p:ph type="title"/>
          </p:nvPr>
        </p:nvSpPr>
        <p:spPr>
          <a:xfrm>
            <a:off x="731520" y="328320"/>
            <a:ext cx="13167000" cy="13737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pt-BR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4" name="PlaceHolder 2"/>
          <p:cNvSpPr>
            <a:spLocks noGrp="1"/>
          </p:cNvSpPr>
          <p:nvPr>
            <p:ph/>
          </p:nvPr>
        </p:nvSpPr>
        <p:spPr>
          <a:xfrm>
            <a:off x="731520" y="1925640"/>
            <a:ext cx="6425280" cy="2276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5" name="PlaceHolder 3"/>
          <p:cNvSpPr>
            <a:spLocks noGrp="1"/>
          </p:cNvSpPr>
          <p:nvPr>
            <p:ph/>
          </p:nvPr>
        </p:nvSpPr>
        <p:spPr>
          <a:xfrm>
            <a:off x="7478280" y="1925640"/>
            <a:ext cx="6425280" cy="2276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6" name="PlaceHolder 4"/>
          <p:cNvSpPr>
            <a:spLocks noGrp="1"/>
          </p:cNvSpPr>
          <p:nvPr>
            <p:ph/>
          </p:nvPr>
        </p:nvSpPr>
        <p:spPr>
          <a:xfrm>
            <a:off x="731520" y="4418640"/>
            <a:ext cx="13167000" cy="2276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2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0" name="PlaceHolder 1"/>
          <p:cNvSpPr>
            <a:spLocks noGrp="1"/>
          </p:cNvSpPr>
          <p:nvPr>
            <p:ph type="subTitle"/>
          </p:nvPr>
        </p:nvSpPr>
        <p:spPr>
          <a:xfrm>
            <a:off x="731520" y="328320"/>
            <a:ext cx="13167000" cy="63691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/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2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1" name="PlaceHolder 1"/>
          <p:cNvSpPr>
            <a:spLocks noGrp="1"/>
          </p:cNvSpPr>
          <p:nvPr>
            <p:ph type="title"/>
          </p:nvPr>
        </p:nvSpPr>
        <p:spPr>
          <a:xfrm>
            <a:off x="731520" y="328320"/>
            <a:ext cx="13167000" cy="13737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pt-BR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12" name="PlaceHolder 2"/>
          <p:cNvSpPr>
            <a:spLocks noGrp="1"/>
          </p:cNvSpPr>
          <p:nvPr>
            <p:ph/>
          </p:nvPr>
        </p:nvSpPr>
        <p:spPr>
          <a:xfrm>
            <a:off x="731520" y="1925640"/>
            <a:ext cx="6425280" cy="2276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13" name="PlaceHolder 3"/>
          <p:cNvSpPr>
            <a:spLocks noGrp="1"/>
          </p:cNvSpPr>
          <p:nvPr>
            <p:ph/>
          </p:nvPr>
        </p:nvSpPr>
        <p:spPr>
          <a:xfrm>
            <a:off x="7478280" y="1925640"/>
            <a:ext cx="6425280" cy="4772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14" name="PlaceHolder 4"/>
          <p:cNvSpPr>
            <a:spLocks noGrp="1"/>
          </p:cNvSpPr>
          <p:nvPr>
            <p:ph/>
          </p:nvPr>
        </p:nvSpPr>
        <p:spPr>
          <a:xfrm>
            <a:off x="731520" y="4418640"/>
            <a:ext cx="6425280" cy="2276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2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5" name="PlaceHolder 1"/>
          <p:cNvSpPr>
            <a:spLocks noGrp="1"/>
          </p:cNvSpPr>
          <p:nvPr>
            <p:ph type="title"/>
          </p:nvPr>
        </p:nvSpPr>
        <p:spPr>
          <a:xfrm>
            <a:off x="731520" y="328320"/>
            <a:ext cx="13167000" cy="13737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pt-BR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16" name="PlaceHolder 2"/>
          <p:cNvSpPr>
            <a:spLocks noGrp="1"/>
          </p:cNvSpPr>
          <p:nvPr>
            <p:ph/>
          </p:nvPr>
        </p:nvSpPr>
        <p:spPr>
          <a:xfrm>
            <a:off x="731520" y="1925640"/>
            <a:ext cx="6425280" cy="4772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17" name="PlaceHolder 3"/>
          <p:cNvSpPr>
            <a:spLocks noGrp="1"/>
          </p:cNvSpPr>
          <p:nvPr>
            <p:ph/>
          </p:nvPr>
        </p:nvSpPr>
        <p:spPr>
          <a:xfrm>
            <a:off x="7478280" y="1925640"/>
            <a:ext cx="6425280" cy="2276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18" name="PlaceHolder 4"/>
          <p:cNvSpPr>
            <a:spLocks noGrp="1"/>
          </p:cNvSpPr>
          <p:nvPr>
            <p:ph/>
          </p:nvPr>
        </p:nvSpPr>
        <p:spPr>
          <a:xfrm>
            <a:off x="7478280" y="4418640"/>
            <a:ext cx="6425280" cy="2276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21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9" name="PlaceHolder 1"/>
          <p:cNvSpPr>
            <a:spLocks noGrp="1"/>
          </p:cNvSpPr>
          <p:nvPr>
            <p:ph type="title"/>
          </p:nvPr>
        </p:nvSpPr>
        <p:spPr>
          <a:xfrm>
            <a:off x="731520" y="328320"/>
            <a:ext cx="13167000" cy="13737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pt-BR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20" name="PlaceHolder 2"/>
          <p:cNvSpPr>
            <a:spLocks noGrp="1"/>
          </p:cNvSpPr>
          <p:nvPr>
            <p:ph/>
          </p:nvPr>
        </p:nvSpPr>
        <p:spPr>
          <a:xfrm>
            <a:off x="731520" y="1925640"/>
            <a:ext cx="6425280" cy="2276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21" name="PlaceHolder 3"/>
          <p:cNvSpPr>
            <a:spLocks noGrp="1"/>
          </p:cNvSpPr>
          <p:nvPr>
            <p:ph/>
          </p:nvPr>
        </p:nvSpPr>
        <p:spPr>
          <a:xfrm>
            <a:off x="7478280" y="1925640"/>
            <a:ext cx="6425280" cy="2276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22" name="PlaceHolder 4"/>
          <p:cNvSpPr>
            <a:spLocks noGrp="1"/>
          </p:cNvSpPr>
          <p:nvPr>
            <p:ph/>
          </p:nvPr>
        </p:nvSpPr>
        <p:spPr>
          <a:xfrm>
            <a:off x="731520" y="4418640"/>
            <a:ext cx="13167000" cy="2276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21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3" name="PlaceHolder 1"/>
          <p:cNvSpPr>
            <a:spLocks noGrp="1"/>
          </p:cNvSpPr>
          <p:nvPr>
            <p:ph type="title"/>
          </p:nvPr>
        </p:nvSpPr>
        <p:spPr>
          <a:xfrm>
            <a:off x="731520" y="328320"/>
            <a:ext cx="13167000" cy="13737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pt-BR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24" name="PlaceHolder 2"/>
          <p:cNvSpPr>
            <a:spLocks noGrp="1"/>
          </p:cNvSpPr>
          <p:nvPr>
            <p:ph/>
          </p:nvPr>
        </p:nvSpPr>
        <p:spPr>
          <a:xfrm>
            <a:off x="731520" y="1925640"/>
            <a:ext cx="13167000" cy="2276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25" name="PlaceHolder 3"/>
          <p:cNvSpPr>
            <a:spLocks noGrp="1"/>
          </p:cNvSpPr>
          <p:nvPr>
            <p:ph/>
          </p:nvPr>
        </p:nvSpPr>
        <p:spPr>
          <a:xfrm>
            <a:off x="731520" y="4418640"/>
            <a:ext cx="13167000" cy="2276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21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6" name="PlaceHolder 1"/>
          <p:cNvSpPr>
            <a:spLocks noGrp="1"/>
          </p:cNvSpPr>
          <p:nvPr>
            <p:ph type="title"/>
          </p:nvPr>
        </p:nvSpPr>
        <p:spPr>
          <a:xfrm>
            <a:off x="731520" y="328320"/>
            <a:ext cx="13167000" cy="13737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pt-BR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27" name="PlaceHolder 2"/>
          <p:cNvSpPr>
            <a:spLocks noGrp="1"/>
          </p:cNvSpPr>
          <p:nvPr>
            <p:ph/>
          </p:nvPr>
        </p:nvSpPr>
        <p:spPr>
          <a:xfrm>
            <a:off x="731520" y="1925640"/>
            <a:ext cx="6425280" cy="2276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28" name="PlaceHolder 3"/>
          <p:cNvSpPr>
            <a:spLocks noGrp="1"/>
          </p:cNvSpPr>
          <p:nvPr>
            <p:ph/>
          </p:nvPr>
        </p:nvSpPr>
        <p:spPr>
          <a:xfrm>
            <a:off x="7478280" y="1925640"/>
            <a:ext cx="6425280" cy="2276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29" name="PlaceHolder 4"/>
          <p:cNvSpPr>
            <a:spLocks noGrp="1"/>
          </p:cNvSpPr>
          <p:nvPr>
            <p:ph/>
          </p:nvPr>
        </p:nvSpPr>
        <p:spPr>
          <a:xfrm>
            <a:off x="731520" y="4418640"/>
            <a:ext cx="6425280" cy="2276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30" name="PlaceHolder 5"/>
          <p:cNvSpPr>
            <a:spLocks noGrp="1"/>
          </p:cNvSpPr>
          <p:nvPr>
            <p:ph/>
          </p:nvPr>
        </p:nvSpPr>
        <p:spPr>
          <a:xfrm>
            <a:off x="7478280" y="4418640"/>
            <a:ext cx="6425280" cy="2276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21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1" name="PlaceHolder 1"/>
          <p:cNvSpPr>
            <a:spLocks noGrp="1"/>
          </p:cNvSpPr>
          <p:nvPr>
            <p:ph type="title"/>
          </p:nvPr>
        </p:nvSpPr>
        <p:spPr>
          <a:xfrm>
            <a:off x="731520" y="328320"/>
            <a:ext cx="13167000" cy="13737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pt-BR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32" name="PlaceHolder 2"/>
          <p:cNvSpPr>
            <a:spLocks noGrp="1"/>
          </p:cNvSpPr>
          <p:nvPr>
            <p:ph/>
          </p:nvPr>
        </p:nvSpPr>
        <p:spPr>
          <a:xfrm>
            <a:off x="731520" y="1925640"/>
            <a:ext cx="4239360" cy="2276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33" name="PlaceHolder 3"/>
          <p:cNvSpPr>
            <a:spLocks noGrp="1"/>
          </p:cNvSpPr>
          <p:nvPr>
            <p:ph/>
          </p:nvPr>
        </p:nvSpPr>
        <p:spPr>
          <a:xfrm>
            <a:off x="5183280" y="1925640"/>
            <a:ext cx="4239360" cy="2276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34" name="PlaceHolder 4"/>
          <p:cNvSpPr>
            <a:spLocks noGrp="1"/>
          </p:cNvSpPr>
          <p:nvPr>
            <p:ph/>
          </p:nvPr>
        </p:nvSpPr>
        <p:spPr>
          <a:xfrm>
            <a:off x="9635040" y="1925640"/>
            <a:ext cx="4239360" cy="2276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35" name="PlaceHolder 5"/>
          <p:cNvSpPr>
            <a:spLocks noGrp="1"/>
          </p:cNvSpPr>
          <p:nvPr>
            <p:ph/>
          </p:nvPr>
        </p:nvSpPr>
        <p:spPr>
          <a:xfrm>
            <a:off x="731520" y="4418640"/>
            <a:ext cx="4239360" cy="2276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36" name="PlaceHolder 6"/>
          <p:cNvSpPr>
            <a:spLocks noGrp="1"/>
          </p:cNvSpPr>
          <p:nvPr>
            <p:ph/>
          </p:nvPr>
        </p:nvSpPr>
        <p:spPr>
          <a:xfrm>
            <a:off x="5183280" y="4418640"/>
            <a:ext cx="4239360" cy="2276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37" name="PlaceHolder 7"/>
          <p:cNvSpPr>
            <a:spLocks noGrp="1"/>
          </p:cNvSpPr>
          <p:nvPr>
            <p:ph/>
          </p:nvPr>
        </p:nvSpPr>
        <p:spPr>
          <a:xfrm>
            <a:off x="9635040" y="4418640"/>
            <a:ext cx="4239360" cy="2276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21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21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3" name="PlaceHolder 1"/>
          <p:cNvSpPr>
            <a:spLocks noGrp="1"/>
          </p:cNvSpPr>
          <p:nvPr>
            <p:ph type="title"/>
          </p:nvPr>
        </p:nvSpPr>
        <p:spPr>
          <a:xfrm>
            <a:off x="731520" y="328320"/>
            <a:ext cx="13167000" cy="13737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pt-BR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44" name="PlaceHolder 2"/>
          <p:cNvSpPr>
            <a:spLocks noGrp="1"/>
          </p:cNvSpPr>
          <p:nvPr>
            <p:ph type="subTitle"/>
          </p:nvPr>
        </p:nvSpPr>
        <p:spPr>
          <a:xfrm>
            <a:off x="731520" y="1925640"/>
            <a:ext cx="13167000" cy="4772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21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5" name="PlaceHolder 1"/>
          <p:cNvSpPr>
            <a:spLocks noGrp="1"/>
          </p:cNvSpPr>
          <p:nvPr>
            <p:ph type="title"/>
          </p:nvPr>
        </p:nvSpPr>
        <p:spPr>
          <a:xfrm>
            <a:off x="731520" y="328320"/>
            <a:ext cx="13167000" cy="13737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pt-BR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46" name="PlaceHolder 2"/>
          <p:cNvSpPr>
            <a:spLocks noGrp="1"/>
          </p:cNvSpPr>
          <p:nvPr>
            <p:ph/>
          </p:nvPr>
        </p:nvSpPr>
        <p:spPr>
          <a:xfrm>
            <a:off x="731520" y="1925640"/>
            <a:ext cx="13167000" cy="4772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2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PlaceHolder 1"/>
          <p:cNvSpPr>
            <a:spLocks noGrp="1"/>
          </p:cNvSpPr>
          <p:nvPr>
            <p:ph type="title"/>
          </p:nvPr>
        </p:nvSpPr>
        <p:spPr>
          <a:xfrm>
            <a:off x="731520" y="328320"/>
            <a:ext cx="13167000" cy="13737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pt-BR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8" name="PlaceHolder 2"/>
          <p:cNvSpPr>
            <a:spLocks noGrp="1"/>
          </p:cNvSpPr>
          <p:nvPr>
            <p:ph/>
          </p:nvPr>
        </p:nvSpPr>
        <p:spPr>
          <a:xfrm>
            <a:off x="731520" y="1925640"/>
            <a:ext cx="13167000" cy="2276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9" name="PlaceHolder 3"/>
          <p:cNvSpPr>
            <a:spLocks noGrp="1"/>
          </p:cNvSpPr>
          <p:nvPr>
            <p:ph/>
          </p:nvPr>
        </p:nvSpPr>
        <p:spPr>
          <a:xfrm>
            <a:off x="731520" y="4418640"/>
            <a:ext cx="13167000" cy="2276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22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" name="PlaceHolder 1"/>
          <p:cNvSpPr>
            <a:spLocks noGrp="1"/>
          </p:cNvSpPr>
          <p:nvPr>
            <p:ph type="title"/>
          </p:nvPr>
        </p:nvSpPr>
        <p:spPr>
          <a:xfrm>
            <a:off x="731520" y="328320"/>
            <a:ext cx="13167000" cy="13737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pt-BR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48" name="PlaceHolder 2"/>
          <p:cNvSpPr>
            <a:spLocks noGrp="1"/>
          </p:cNvSpPr>
          <p:nvPr>
            <p:ph/>
          </p:nvPr>
        </p:nvSpPr>
        <p:spPr>
          <a:xfrm>
            <a:off x="731520" y="1925640"/>
            <a:ext cx="6425280" cy="4772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49" name="PlaceHolder 3"/>
          <p:cNvSpPr>
            <a:spLocks noGrp="1"/>
          </p:cNvSpPr>
          <p:nvPr>
            <p:ph/>
          </p:nvPr>
        </p:nvSpPr>
        <p:spPr>
          <a:xfrm>
            <a:off x="7478280" y="1925640"/>
            <a:ext cx="6425280" cy="4772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22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0" name="PlaceHolder 1"/>
          <p:cNvSpPr>
            <a:spLocks noGrp="1"/>
          </p:cNvSpPr>
          <p:nvPr>
            <p:ph type="title"/>
          </p:nvPr>
        </p:nvSpPr>
        <p:spPr>
          <a:xfrm>
            <a:off x="731520" y="328320"/>
            <a:ext cx="13167000" cy="13737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pt-BR" sz="44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22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1" name="PlaceHolder 1"/>
          <p:cNvSpPr>
            <a:spLocks noGrp="1"/>
          </p:cNvSpPr>
          <p:nvPr>
            <p:ph type="subTitle"/>
          </p:nvPr>
        </p:nvSpPr>
        <p:spPr>
          <a:xfrm>
            <a:off x="731520" y="328320"/>
            <a:ext cx="13167000" cy="63691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/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22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2" name="PlaceHolder 1"/>
          <p:cNvSpPr>
            <a:spLocks noGrp="1"/>
          </p:cNvSpPr>
          <p:nvPr>
            <p:ph type="title"/>
          </p:nvPr>
        </p:nvSpPr>
        <p:spPr>
          <a:xfrm>
            <a:off x="731520" y="328320"/>
            <a:ext cx="13167000" cy="13737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pt-BR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53" name="PlaceHolder 2"/>
          <p:cNvSpPr>
            <a:spLocks noGrp="1"/>
          </p:cNvSpPr>
          <p:nvPr>
            <p:ph/>
          </p:nvPr>
        </p:nvSpPr>
        <p:spPr>
          <a:xfrm>
            <a:off x="731520" y="1925640"/>
            <a:ext cx="6425280" cy="2276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54" name="PlaceHolder 3"/>
          <p:cNvSpPr>
            <a:spLocks noGrp="1"/>
          </p:cNvSpPr>
          <p:nvPr>
            <p:ph/>
          </p:nvPr>
        </p:nvSpPr>
        <p:spPr>
          <a:xfrm>
            <a:off x="7478280" y="1925640"/>
            <a:ext cx="6425280" cy="4772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55" name="PlaceHolder 4"/>
          <p:cNvSpPr>
            <a:spLocks noGrp="1"/>
          </p:cNvSpPr>
          <p:nvPr>
            <p:ph/>
          </p:nvPr>
        </p:nvSpPr>
        <p:spPr>
          <a:xfrm>
            <a:off x="731520" y="4418640"/>
            <a:ext cx="6425280" cy="2276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22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6" name="PlaceHolder 1"/>
          <p:cNvSpPr>
            <a:spLocks noGrp="1"/>
          </p:cNvSpPr>
          <p:nvPr>
            <p:ph type="title"/>
          </p:nvPr>
        </p:nvSpPr>
        <p:spPr>
          <a:xfrm>
            <a:off x="731520" y="328320"/>
            <a:ext cx="13167000" cy="13737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pt-BR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57" name="PlaceHolder 2"/>
          <p:cNvSpPr>
            <a:spLocks noGrp="1"/>
          </p:cNvSpPr>
          <p:nvPr>
            <p:ph/>
          </p:nvPr>
        </p:nvSpPr>
        <p:spPr>
          <a:xfrm>
            <a:off x="731520" y="1925640"/>
            <a:ext cx="6425280" cy="4772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58" name="PlaceHolder 3"/>
          <p:cNvSpPr>
            <a:spLocks noGrp="1"/>
          </p:cNvSpPr>
          <p:nvPr>
            <p:ph/>
          </p:nvPr>
        </p:nvSpPr>
        <p:spPr>
          <a:xfrm>
            <a:off x="7478280" y="1925640"/>
            <a:ext cx="6425280" cy="2276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59" name="PlaceHolder 4"/>
          <p:cNvSpPr>
            <a:spLocks noGrp="1"/>
          </p:cNvSpPr>
          <p:nvPr>
            <p:ph/>
          </p:nvPr>
        </p:nvSpPr>
        <p:spPr>
          <a:xfrm>
            <a:off x="7478280" y="4418640"/>
            <a:ext cx="6425280" cy="2276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22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0" name="PlaceHolder 1"/>
          <p:cNvSpPr>
            <a:spLocks noGrp="1"/>
          </p:cNvSpPr>
          <p:nvPr>
            <p:ph type="title"/>
          </p:nvPr>
        </p:nvSpPr>
        <p:spPr>
          <a:xfrm>
            <a:off x="731520" y="328320"/>
            <a:ext cx="13167000" cy="13737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pt-BR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61" name="PlaceHolder 2"/>
          <p:cNvSpPr>
            <a:spLocks noGrp="1"/>
          </p:cNvSpPr>
          <p:nvPr>
            <p:ph/>
          </p:nvPr>
        </p:nvSpPr>
        <p:spPr>
          <a:xfrm>
            <a:off x="731520" y="1925640"/>
            <a:ext cx="6425280" cy="2276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62" name="PlaceHolder 3"/>
          <p:cNvSpPr>
            <a:spLocks noGrp="1"/>
          </p:cNvSpPr>
          <p:nvPr>
            <p:ph/>
          </p:nvPr>
        </p:nvSpPr>
        <p:spPr>
          <a:xfrm>
            <a:off x="7478280" y="1925640"/>
            <a:ext cx="6425280" cy="2276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63" name="PlaceHolder 4"/>
          <p:cNvSpPr>
            <a:spLocks noGrp="1"/>
          </p:cNvSpPr>
          <p:nvPr>
            <p:ph/>
          </p:nvPr>
        </p:nvSpPr>
        <p:spPr>
          <a:xfrm>
            <a:off x="731520" y="4418640"/>
            <a:ext cx="13167000" cy="2276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22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4" name="PlaceHolder 1"/>
          <p:cNvSpPr>
            <a:spLocks noGrp="1"/>
          </p:cNvSpPr>
          <p:nvPr>
            <p:ph type="title"/>
          </p:nvPr>
        </p:nvSpPr>
        <p:spPr>
          <a:xfrm>
            <a:off x="731520" y="328320"/>
            <a:ext cx="13167000" cy="13737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pt-BR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65" name="PlaceHolder 2"/>
          <p:cNvSpPr>
            <a:spLocks noGrp="1"/>
          </p:cNvSpPr>
          <p:nvPr>
            <p:ph/>
          </p:nvPr>
        </p:nvSpPr>
        <p:spPr>
          <a:xfrm>
            <a:off x="731520" y="1925640"/>
            <a:ext cx="13167000" cy="2276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66" name="PlaceHolder 3"/>
          <p:cNvSpPr>
            <a:spLocks noGrp="1"/>
          </p:cNvSpPr>
          <p:nvPr>
            <p:ph/>
          </p:nvPr>
        </p:nvSpPr>
        <p:spPr>
          <a:xfrm>
            <a:off x="731520" y="4418640"/>
            <a:ext cx="13167000" cy="2276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22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7" name="PlaceHolder 1"/>
          <p:cNvSpPr>
            <a:spLocks noGrp="1"/>
          </p:cNvSpPr>
          <p:nvPr>
            <p:ph type="title"/>
          </p:nvPr>
        </p:nvSpPr>
        <p:spPr>
          <a:xfrm>
            <a:off x="731520" y="328320"/>
            <a:ext cx="13167000" cy="13737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pt-BR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68" name="PlaceHolder 2"/>
          <p:cNvSpPr>
            <a:spLocks noGrp="1"/>
          </p:cNvSpPr>
          <p:nvPr>
            <p:ph/>
          </p:nvPr>
        </p:nvSpPr>
        <p:spPr>
          <a:xfrm>
            <a:off x="731520" y="1925640"/>
            <a:ext cx="6425280" cy="2276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69" name="PlaceHolder 3"/>
          <p:cNvSpPr>
            <a:spLocks noGrp="1"/>
          </p:cNvSpPr>
          <p:nvPr>
            <p:ph/>
          </p:nvPr>
        </p:nvSpPr>
        <p:spPr>
          <a:xfrm>
            <a:off x="7478280" y="1925640"/>
            <a:ext cx="6425280" cy="2276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70" name="PlaceHolder 4"/>
          <p:cNvSpPr>
            <a:spLocks noGrp="1"/>
          </p:cNvSpPr>
          <p:nvPr>
            <p:ph/>
          </p:nvPr>
        </p:nvSpPr>
        <p:spPr>
          <a:xfrm>
            <a:off x="731520" y="4418640"/>
            <a:ext cx="6425280" cy="2276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71" name="PlaceHolder 5"/>
          <p:cNvSpPr>
            <a:spLocks noGrp="1"/>
          </p:cNvSpPr>
          <p:nvPr>
            <p:ph/>
          </p:nvPr>
        </p:nvSpPr>
        <p:spPr>
          <a:xfrm>
            <a:off x="7478280" y="4418640"/>
            <a:ext cx="6425280" cy="2276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22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2" name="PlaceHolder 1"/>
          <p:cNvSpPr>
            <a:spLocks noGrp="1"/>
          </p:cNvSpPr>
          <p:nvPr>
            <p:ph type="title"/>
          </p:nvPr>
        </p:nvSpPr>
        <p:spPr>
          <a:xfrm>
            <a:off x="731520" y="328320"/>
            <a:ext cx="13167000" cy="13737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pt-BR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73" name="PlaceHolder 2"/>
          <p:cNvSpPr>
            <a:spLocks noGrp="1"/>
          </p:cNvSpPr>
          <p:nvPr>
            <p:ph/>
          </p:nvPr>
        </p:nvSpPr>
        <p:spPr>
          <a:xfrm>
            <a:off x="731520" y="1925640"/>
            <a:ext cx="4239360" cy="2276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74" name="PlaceHolder 3"/>
          <p:cNvSpPr>
            <a:spLocks noGrp="1"/>
          </p:cNvSpPr>
          <p:nvPr>
            <p:ph/>
          </p:nvPr>
        </p:nvSpPr>
        <p:spPr>
          <a:xfrm>
            <a:off x="5183280" y="1925640"/>
            <a:ext cx="4239360" cy="2276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75" name="PlaceHolder 4"/>
          <p:cNvSpPr>
            <a:spLocks noGrp="1"/>
          </p:cNvSpPr>
          <p:nvPr>
            <p:ph/>
          </p:nvPr>
        </p:nvSpPr>
        <p:spPr>
          <a:xfrm>
            <a:off x="9635040" y="1925640"/>
            <a:ext cx="4239360" cy="2276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76" name="PlaceHolder 5"/>
          <p:cNvSpPr>
            <a:spLocks noGrp="1"/>
          </p:cNvSpPr>
          <p:nvPr>
            <p:ph/>
          </p:nvPr>
        </p:nvSpPr>
        <p:spPr>
          <a:xfrm>
            <a:off x="731520" y="4418640"/>
            <a:ext cx="4239360" cy="2276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77" name="PlaceHolder 6"/>
          <p:cNvSpPr>
            <a:spLocks noGrp="1"/>
          </p:cNvSpPr>
          <p:nvPr>
            <p:ph/>
          </p:nvPr>
        </p:nvSpPr>
        <p:spPr>
          <a:xfrm>
            <a:off x="5183280" y="4418640"/>
            <a:ext cx="4239360" cy="2276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78" name="PlaceHolder 7"/>
          <p:cNvSpPr>
            <a:spLocks noGrp="1"/>
          </p:cNvSpPr>
          <p:nvPr>
            <p:ph/>
          </p:nvPr>
        </p:nvSpPr>
        <p:spPr>
          <a:xfrm>
            <a:off x="9635040" y="4418640"/>
            <a:ext cx="4239360" cy="2276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2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PlaceHolder 1"/>
          <p:cNvSpPr>
            <a:spLocks noGrp="1"/>
          </p:cNvSpPr>
          <p:nvPr>
            <p:ph type="title"/>
          </p:nvPr>
        </p:nvSpPr>
        <p:spPr>
          <a:xfrm>
            <a:off x="731520" y="328320"/>
            <a:ext cx="13167000" cy="13737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pt-BR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1" name="PlaceHolder 2"/>
          <p:cNvSpPr>
            <a:spLocks noGrp="1"/>
          </p:cNvSpPr>
          <p:nvPr>
            <p:ph/>
          </p:nvPr>
        </p:nvSpPr>
        <p:spPr>
          <a:xfrm>
            <a:off x="731520" y="1925640"/>
            <a:ext cx="6425280" cy="2276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2" name="PlaceHolder 3"/>
          <p:cNvSpPr>
            <a:spLocks noGrp="1"/>
          </p:cNvSpPr>
          <p:nvPr>
            <p:ph/>
          </p:nvPr>
        </p:nvSpPr>
        <p:spPr>
          <a:xfrm>
            <a:off x="7478280" y="1925640"/>
            <a:ext cx="6425280" cy="2276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3" name="PlaceHolder 4"/>
          <p:cNvSpPr>
            <a:spLocks noGrp="1"/>
          </p:cNvSpPr>
          <p:nvPr>
            <p:ph/>
          </p:nvPr>
        </p:nvSpPr>
        <p:spPr>
          <a:xfrm>
            <a:off x="731520" y="4418640"/>
            <a:ext cx="6425280" cy="2276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4" name="PlaceHolder 5"/>
          <p:cNvSpPr>
            <a:spLocks noGrp="1"/>
          </p:cNvSpPr>
          <p:nvPr>
            <p:ph/>
          </p:nvPr>
        </p:nvSpPr>
        <p:spPr>
          <a:xfrm>
            <a:off x="7478280" y="4418640"/>
            <a:ext cx="6425280" cy="2276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2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PlaceHolder 1"/>
          <p:cNvSpPr>
            <a:spLocks noGrp="1"/>
          </p:cNvSpPr>
          <p:nvPr>
            <p:ph type="title"/>
          </p:nvPr>
        </p:nvSpPr>
        <p:spPr>
          <a:xfrm>
            <a:off x="731520" y="328320"/>
            <a:ext cx="13167000" cy="13737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pt-BR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6" name="PlaceHolder 2"/>
          <p:cNvSpPr>
            <a:spLocks noGrp="1"/>
          </p:cNvSpPr>
          <p:nvPr>
            <p:ph/>
          </p:nvPr>
        </p:nvSpPr>
        <p:spPr>
          <a:xfrm>
            <a:off x="731520" y="1925640"/>
            <a:ext cx="4239360" cy="2276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7" name="PlaceHolder 3"/>
          <p:cNvSpPr>
            <a:spLocks noGrp="1"/>
          </p:cNvSpPr>
          <p:nvPr>
            <p:ph/>
          </p:nvPr>
        </p:nvSpPr>
        <p:spPr>
          <a:xfrm>
            <a:off x="5183280" y="1925640"/>
            <a:ext cx="4239360" cy="2276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8" name="PlaceHolder 4"/>
          <p:cNvSpPr>
            <a:spLocks noGrp="1"/>
          </p:cNvSpPr>
          <p:nvPr>
            <p:ph/>
          </p:nvPr>
        </p:nvSpPr>
        <p:spPr>
          <a:xfrm>
            <a:off x="9635040" y="1925640"/>
            <a:ext cx="4239360" cy="2276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9" name="PlaceHolder 5"/>
          <p:cNvSpPr>
            <a:spLocks noGrp="1"/>
          </p:cNvSpPr>
          <p:nvPr>
            <p:ph/>
          </p:nvPr>
        </p:nvSpPr>
        <p:spPr>
          <a:xfrm>
            <a:off x="731520" y="4418640"/>
            <a:ext cx="4239360" cy="2276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0" name="PlaceHolder 6"/>
          <p:cNvSpPr>
            <a:spLocks noGrp="1"/>
          </p:cNvSpPr>
          <p:nvPr>
            <p:ph/>
          </p:nvPr>
        </p:nvSpPr>
        <p:spPr>
          <a:xfrm>
            <a:off x="5183280" y="4418640"/>
            <a:ext cx="4239360" cy="2276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1" name="PlaceHolder 7"/>
          <p:cNvSpPr>
            <a:spLocks noGrp="1"/>
          </p:cNvSpPr>
          <p:nvPr>
            <p:ph/>
          </p:nvPr>
        </p:nvSpPr>
        <p:spPr>
          <a:xfrm>
            <a:off x="9635040" y="4418640"/>
            <a:ext cx="4239360" cy="2276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2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2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PlaceHolder 1"/>
          <p:cNvSpPr>
            <a:spLocks noGrp="1"/>
          </p:cNvSpPr>
          <p:nvPr>
            <p:ph type="title"/>
          </p:nvPr>
        </p:nvSpPr>
        <p:spPr>
          <a:xfrm>
            <a:off x="731520" y="328320"/>
            <a:ext cx="13167000" cy="13737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pt-BR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8" name="PlaceHolder 2"/>
          <p:cNvSpPr>
            <a:spLocks noGrp="1"/>
          </p:cNvSpPr>
          <p:nvPr>
            <p:ph type="subTitle"/>
          </p:nvPr>
        </p:nvSpPr>
        <p:spPr>
          <a:xfrm>
            <a:off x="731520" y="1925640"/>
            <a:ext cx="13167000" cy="4772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2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PlaceHolder 1"/>
          <p:cNvSpPr>
            <a:spLocks noGrp="1"/>
          </p:cNvSpPr>
          <p:nvPr>
            <p:ph type="title"/>
          </p:nvPr>
        </p:nvSpPr>
        <p:spPr>
          <a:xfrm>
            <a:off x="731520" y="328320"/>
            <a:ext cx="13167000" cy="13737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pt-BR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90" name="PlaceHolder 2"/>
          <p:cNvSpPr>
            <a:spLocks noGrp="1"/>
          </p:cNvSpPr>
          <p:nvPr>
            <p:ph/>
          </p:nvPr>
        </p:nvSpPr>
        <p:spPr>
          <a:xfrm>
            <a:off x="731520" y="1925640"/>
            <a:ext cx="13167000" cy="4772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2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PlaceHolder 1"/>
          <p:cNvSpPr>
            <a:spLocks noGrp="1"/>
          </p:cNvSpPr>
          <p:nvPr>
            <p:ph type="title"/>
          </p:nvPr>
        </p:nvSpPr>
        <p:spPr>
          <a:xfrm>
            <a:off x="731520" y="328320"/>
            <a:ext cx="13167000" cy="13737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pt-BR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92" name="PlaceHolder 2"/>
          <p:cNvSpPr>
            <a:spLocks noGrp="1"/>
          </p:cNvSpPr>
          <p:nvPr>
            <p:ph/>
          </p:nvPr>
        </p:nvSpPr>
        <p:spPr>
          <a:xfrm>
            <a:off x="731520" y="1925640"/>
            <a:ext cx="6425280" cy="4772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93" name="PlaceHolder 3"/>
          <p:cNvSpPr>
            <a:spLocks noGrp="1"/>
          </p:cNvSpPr>
          <p:nvPr>
            <p:ph/>
          </p:nvPr>
        </p:nvSpPr>
        <p:spPr>
          <a:xfrm>
            <a:off x="7478280" y="1925640"/>
            <a:ext cx="6425280" cy="4772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2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PlaceHolder 1"/>
          <p:cNvSpPr>
            <a:spLocks noGrp="1"/>
          </p:cNvSpPr>
          <p:nvPr>
            <p:ph type="title"/>
          </p:nvPr>
        </p:nvSpPr>
        <p:spPr>
          <a:xfrm>
            <a:off x="731520" y="328320"/>
            <a:ext cx="13167000" cy="13737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pt-BR" sz="44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ceHolder 1"/>
          <p:cNvSpPr>
            <a:spLocks noGrp="1"/>
          </p:cNvSpPr>
          <p:nvPr>
            <p:ph type="title"/>
          </p:nvPr>
        </p:nvSpPr>
        <p:spPr>
          <a:xfrm>
            <a:off x="731520" y="328320"/>
            <a:ext cx="13167000" cy="13737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pt-BR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" name="PlaceHolder 2"/>
          <p:cNvSpPr>
            <a:spLocks noGrp="1"/>
          </p:cNvSpPr>
          <p:nvPr>
            <p:ph/>
          </p:nvPr>
        </p:nvSpPr>
        <p:spPr>
          <a:xfrm>
            <a:off x="731520" y="1925640"/>
            <a:ext cx="13167000" cy="4772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3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PlaceHolder 1"/>
          <p:cNvSpPr>
            <a:spLocks noGrp="1"/>
          </p:cNvSpPr>
          <p:nvPr>
            <p:ph type="subTitle"/>
          </p:nvPr>
        </p:nvSpPr>
        <p:spPr>
          <a:xfrm>
            <a:off x="731520" y="328320"/>
            <a:ext cx="13167000" cy="63691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/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3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PlaceHolder 1"/>
          <p:cNvSpPr>
            <a:spLocks noGrp="1"/>
          </p:cNvSpPr>
          <p:nvPr>
            <p:ph type="title"/>
          </p:nvPr>
        </p:nvSpPr>
        <p:spPr>
          <a:xfrm>
            <a:off x="731520" y="328320"/>
            <a:ext cx="13167000" cy="13737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pt-BR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97" name="PlaceHolder 2"/>
          <p:cNvSpPr>
            <a:spLocks noGrp="1"/>
          </p:cNvSpPr>
          <p:nvPr>
            <p:ph/>
          </p:nvPr>
        </p:nvSpPr>
        <p:spPr>
          <a:xfrm>
            <a:off x="731520" y="1925640"/>
            <a:ext cx="6425280" cy="2276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98" name="PlaceHolder 3"/>
          <p:cNvSpPr>
            <a:spLocks noGrp="1"/>
          </p:cNvSpPr>
          <p:nvPr>
            <p:ph/>
          </p:nvPr>
        </p:nvSpPr>
        <p:spPr>
          <a:xfrm>
            <a:off x="7478280" y="1925640"/>
            <a:ext cx="6425280" cy="4772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99" name="PlaceHolder 4"/>
          <p:cNvSpPr>
            <a:spLocks noGrp="1"/>
          </p:cNvSpPr>
          <p:nvPr>
            <p:ph/>
          </p:nvPr>
        </p:nvSpPr>
        <p:spPr>
          <a:xfrm>
            <a:off x="731520" y="4418640"/>
            <a:ext cx="6425280" cy="2276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3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PlaceHolder 1"/>
          <p:cNvSpPr>
            <a:spLocks noGrp="1"/>
          </p:cNvSpPr>
          <p:nvPr>
            <p:ph type="title"/>
          </p:nvPr>
        </p:nvSpPr>
        <p:spPr>
          <a:xfrm>
            <a:off x="731520" y="328320"/>
            <a:ext cx="13167000" cy="13737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pt-BR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1" name="PlaceHolder 2"/>
          <p:cNvSpPr>
            <a:spLocks noGrp="1"/>
          </p:cNvSpPr>
          <p:nvPr>
            <p:ph/>
          </p:nvPr>
        </p:nvSpPr>
        <p:spPr>
          <a:xfrm>
            <a:off x="731520" y="1925640"/>
            <a:ext cx="6425280" cy="4772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2" name="PlaceHolder 3"/>
          <p:cNvSpPr>
            <a:spLocks noGrp="1"/>
          </p:cNvSpPr>
          <p:nvPr>
            <p:ph/>
          </p:nvPr>
        </p:nvSpPr>
        <p:spPr>
          <a:xfrm>
            <a:off x="7478280" y="1925640"/>
            <a:ext cx="6425280" cy="2276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3" name="PlaceHolder 4"/>
          <p:cNvSpPr>
            <a:spLocks noGrp="1"/>
          </p:cNvSpPr>
          <p:nvPr>
            <p:ph/>
          </p:nvPr>
        </p:nvSpPr>
        <p:spPr>
          <a:xfrm>
            <a:off x="7478280" y="4418640"/>
            <a:ext cx="6425280" cy="2276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3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PlaceHolder 1"/>
          <p:cNvSpPr>
            <a:spLocks noGrp="1"/>
          </p:cNvSpPr>
          <p:nvPr>
            <p:ph type="title"/>
          </p:nvPr>
        </p:nvSpPr>
        <p:spPr>
          <a:xfrm>
            <a:off x="731520" y="328320"/>
            <a:ext cx="13167000" cy="13737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pt-BR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5" name="PlaceHolder 2"/>
          <p:cNvSpPr>
            <a:spLocks noGrp="1"/>
          </p:cNvSpPr>
          <p:nvPr>
            <p:ph/>
          </p:nvPr>
        </p:nvSpPr>
        <p:spPr>
          <a:xfrm>
            <a:off x="731520" y="1925640"/>
            <a:ext cx="6425280" cy="2276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6" name="PlaceHolder 3"/>
          <p:cNvSpPr>
            <a:spLocks noGrp="1"/>
          </p:cNvSpPr>
          <p:nvPr>
            <p:ph/>
          </p:nvPr>
        </p:nvSpPr>
        <p:spPr>
          <a:xfrm>
            <a:off x="7478280" y="1925640"/>
            <a:ext cx="6425280" cy="2276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7" name="PlaceHolder 4"/>
          <p:cNvSpPr>
            <a:spLocks noGrp="1"/>
          </p:cNvSpPr>
          <p:nvPr>
            <p:ph/>
          </p:nvPr>
        </p:nvSpPr>
        <p:spPr>
          <a:xfrm>
            <a:off x="731520" y="4418640"/>
            <a:ext cx="13167000" cy="2276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3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PlaceHolder 1"/>
          <p:cNvSpPr>
            <a:spLocks noGrp="1"/>
          </p:cNvSpPr>
          <p:nvPr>
            <p:ph type="title"/>
          </p:nvPr>
        </p:nvSpPr>
        <p:spPr>
          <a:xfrm>
            <a:off x="731520" y="328320"/>
            <a:ext cx="13167000" cy="13737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pt-BR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9" name="PlaceHolder 2"/>
          <p:cNvSpPr>
            <a:spLocks noGrp="1"/>
          </p:cNvSpPr>
          <p:nvPr>
            <p:ph/>
          </p:nvPr>
        </p:nvSpPr>
        <p:spPr>
          <a:xfrm>
            <a:off x="731520" y="1925640"/>
            <a:ext cx="13167000" cy="2276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0" name="PlaceHolder 3"/>
          <p:cNvSpPr>
            <a:spLocks noGrp="1"/>
          </p:cNvSpPr>
          <p:nvPr>
            <p:ph/>
          </p:nvPr>
        </p:nvSpPr>
        <p:spPr>
          <a:xfrm>
            <a:off x="731520" y="4418640"/>
            <a:ext cx="13167000" cy="2276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3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PlaceHolder 1"/>
          <p:cNvSpPr>
            <a:spLocks noGrp="1"/>
          </p:cNvSpPr>
          <p:nvPr>
            <p:ph type="title"/>
          </p:nvPr>
        </p:nvSpPr>
        <p:spPr>
          <a:xfrm>
            <a:off x="731520" y="328320"/>
            <a:ext cx="13167000" cy="13737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pt-BR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2" name="PlaceHolder 2"/>
          <p:cNvSpPr>
            <a:spLocks noGrp="1"/>
          </p:cNvSpPr>
          <p:nvPr>
            <p:ph/>
          </p:nvPr>
        </p:nvSpPr>
        <p:spPr>
          <a:xfrm>
            <a:off x="731520" y="1925640"/>
            <a:ext cx="6425280" cy="2276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3" name="PlaceHolder 3"/>
          <p:cNvSpPr>
            <a:spLocks noGrp="1"/>
          </p:cNvSpPr>
          <p:nvPr>
            <p:ph/>
          </p:nvPr>
        </p:nvSpPr>
        <p:spPr>
          <a:xfrm>
            <a:off x="7478280" y="1925640"/>
            <a:ext cx="6425280" cy="2276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4" name="PlaceHolder 4"/>
          <p:cNvSpPr>
            <a:spLocks noGrp="1"/>
          </p:cNvSpPr>
          <p:nvPr>
            <p:ph/>
          </p:nvPr>
        </p:nvSpPr>
        <p:spPr>
          <a:xfrm>
            <a:off x="731520" y="4418640"/>
            <a:ext cx="6425280" cy="2276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5" name="PlaceHolder 5"/>
          <p:cNvSpPr>
            <a:spLocks noGrp="1"/>
          </p:cNvSpPr>
          <p:nvPr>
            <p:ph/>
          </p:nvPr>
        </p:nvSpPr>
        <p:spPr>
          <a:xfrm>
            <a:off x="7478280" y="4418640"/>
            <a:ext cx="6425280" cy="2276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3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PlaceHolder 1"/>
          <p:cNvSpPr>
            <a:spLocks noGrp="1"/>
          </p:cNvSpPr>
          <p:nvPr>
            <p:ph type="title"/>
          </p:nvPr>
        </p:nvSpPr>
        <p:spPr>
          <a:xfrm>
            <a:off x="731520" y="328320"/>
            <a:ext cx="13167000" cy="13737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pt-BR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7" name="PlaceHolder 2"/>
          <p:cNvSpPr>
            <a:spLocks noGrp="1"/>
          </p:cNvSpPr>
          <p:nvPr>
            <p:ph/>
          </p:nvPr>
        </p:nvSpPr>
        <p:spPr>
          <a:xfrm>
            <a:off x="731520" y="1925640"/>
            <a:ext cx="4239360" cy="2276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8" name="PlaceHolder 3"/>
          <p:cNvSpPr>
            <a:spLocks noGrp="1"/>
          </p:cNvSpPr>
          <p:nvPr>
            <p:ph/>
          </p:nvPr>
        </p:nvSpPr>
        <p:spPr>
          <a:xfrm>
            <a:off x="5183280" y="1925640"/>
            <a:ext cx="4239360" cy="2276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9" name="PlaceHolder 4"/>
          <p:cNvSpPr>
            <a:spLocks noGrp="1"/>
          </p:cNvSpPr>
          <p:nvPr>
            <p:ph/>
          </p:nvPr>
        </p:nvSpPr>
        <p:spPr>
          <a:xfrm>
            <a:off x="9635040" y="1925640"/>
            <a:ext cx="4239360" cy="2276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0" name="PlaceHolder 5"/>
          <p:cNvSpPr>
            <a:spLocks noGrp="1"/>
          </p:cNvSpPr>
          <p:nvPr>
            <p:ph/>
          </p:nvPr>
        </p:nvSpPr>
        <p:spPr>
          <a:xfrm>
            <a:off x="731520" y="4418640"/>
            <a:ext cx="4239360" cy="2276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1" name="PlaceHolder 6"/>
          <p:cNvSpPr>
            <a:spLocks noGrp="1"/>
          </p:cNvSpPr>
          <p:nvPr>
            <p:ph/>
          </p:nvPr>
        </p:nvSpPr>
        <p:spPr>
          <a:xfrm>
            <a:off x="5183280" y="4418640"/>
            <a:ext cx="4239360" cy="2276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2" name="PlaceHolder 7"/>
          <p:cNvSpPr>
            <a:spLocks noGrp="1"/>
          </p:cNvSpPr>
          <p:nvPr>
            <p:ph/>
          </p:nvPr>
        </p:nvSpPr>
        <p:spPr>
          <a:xfrm>
            <a:off x="9635040" y="4418640"/>
            <a:ext cx="4239360" cy="2276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3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3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PlaceHolder 1"/>
          <p:cNvSpPr>
            <a:spLocks noGrp="1"/>
          </p:cNvSpPr>
          <p:nvPr>
            <p:ph type="title"/>
          </p:nvPr>
        </p:nvSpPr>
        <p:spPr>
          <a:xfrm>
            <a:off x="731520" y="328320"/>
            <a:ext cx="13167000" cy="13737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pt-BR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9" name="PlaceHolder 2"/>
          <p:cNvSpPr>
            <a:spLocks noGrp="1"/>
          </p:cNvSpPr>
          <p:nvPr>
            <p:ph type="subTitle"/>
          </p:nvPr>
        </p:nvSpPr>
        <p:spPr>
          <a:xfrm>
            <a:off x="731520" y="1925640"/>
            <a:ext cx="13167000" cy="4772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3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PlaceHolder 1"/>
          <p:cNvSpPr>
            <a:spLocks noGrp="1"/>
          </p:cNvSpPr>
          <p:nvPr>
            <p:ph type="title"/>
          </p:nvPr>
        </p:nvSpPr>
        <p:spPr>
          <a:xfrm>
            <a:off x="731520" y="328320"/>
            <a:ext cx="13167000" cy="13737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pt-BR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31" name="PlaceHolder 2"/>
          <p:cNvSpPr>
            <a:spLocks noGrp="1"/>
          </p:cNvSpPr>
          <p:nvPr>
            <p:ph/>
          </p:nvPr>
        </p:nvSpPr>
        <p:spPr>
          <a:xfrm>
            <a:off x="731520" y="1925640"/>
            <a:ext cx="13167000" cy="4772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731520" y="328320"/>
            <a:ext cx="13167000" cy="13737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pt-BR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" name="PlaceHolder 2"/>
          <p:cNvSpPr>
            <a:spLocks noGrp="1"/>
          </p:cNvSpPr>
          <p:nvPr>
            <p:ph/>
          </p:nvPr>
        </p:nvSpPr>
        <p:spPr>
          <a:xfrm>
            <a:off x="731520" y="1925640"/>
            <a:ext cx="6425280" cy="4772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" name="PlaceHolder 3"/>
          <p:cNvSpPr>
            <a:spLocks noGrp="1"/>
          </p:cNvSpPr>
          <p:nvPr>
            <p:ph/>
          </p:nvPr>
        </p:nvSpPr>
        <p:spPr>
          <a:xfrm>
            <a:off x="7478280" y="1925640"/>
            <a:ext cx="6425280" cy="4772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4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PlaceHolder 1"/>
          <p:cNvSpPr>
            <a:spLocks noGrp="1"/>
          </p:cNvSpPr>
          <p:nvPr>
            <p:ph type="title"/>
          </p:nvPr>
        </p:nvSpPr>
        <p:spPr>
          <a:xfrm>
            <a:off x="731520" y="328320"/>
            <a:ext cx="13167000" cy="13737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pt-BR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33" name="PlaceHolder 2"/>
          <p:cNvSpPr>
            <a:spLocks noGrp="1"/>
          </p:cNvSpPr>
          <p:nvPr>
            <p:ph/>
          </p:nvPr>
        </p:nvSpPr>
        <p:spPr>
          <a:xfrm>
            <a:off x="731520" y="1925640"/>
            <a:ext cx="6425280" cy="4772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34" name="PlaceHolder 3"/>
          <p:cNvSpPr>
            <a:spLocks noGrp="1"/>
          </p:cNvSpPr>
          <p:nvPr>
            <p:ph/>
          </p:nvPr>
        </p:nvSpPr>
        <p:spPr>
          <a:xfrm>
            <a:off x="7478280" y="1925640"/>
            <a:ext cx="6425280" cy="4772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4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PlaceHolder 1"/>
          <p:cNvSpPr>
            <a:spLocks noGrp="1"/>
          </p:cNvSpPr>
          <p:nvPr>
            <p:ph type="title"/>
          </p:nvPr>
        </p:nvSpPr>
        <p:spPr>
          <a:xfrm>
            <a:off x="731520" y="328320"/>
            <a:ext cx="13167000" cy="13737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pt-BR" sz="44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4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PlaceHolder 1"/>
          <p:cNvSpPr>
            <a:spLocks noGrp="1"/>
          </p:cNvSpPr>
          <p:nvPr>
            <p:ph type="subTitle"/>
          </p:nvPr>
        </p:nvSpPr>
        <p:spPr>
          <a:xfrm>
            <a:off x="731520" y="328320"/>
            <a:ext cx="13167000" cy="63691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/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4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PlaceHolder 1"/>
          <p:cNvSpPr>
            <a:spLocks noGrp="1"/>
          </p:cNvSpPr>
          <p:nvPr>
            <p:ph type="title"/>
          </p:nvPr>
        </p:nvSpPr>
        <p:spPr>
          <a:xfrm>
            <a:off x="731520" y="328320"/>
            <a:ext cx="13167000" cy="13737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pt-BR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38" name="PlaceHolder 2"/>
          <p:cNvSpPr>
            <a:spLocks noGrp="1"/>
          </p:cNvSpPr>
          <p:nvPr>
            <p:ph/>
          </p:nvPr>
        </p:nvSpPr>
        <p:spPr>
          <a:xfrm>
            <a:off x="731520" y="1925640"/>
            <a:ext cx="6425280" cy="2276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39" name="PlaceHolder 3"/>
          <p:cNvSpPr>
            <a:spLocks noGrp="1"/>
          </p:cNvSpPr>
          <p:nvPr>
            <p:ph/>
          </p:nvPr>
        </p:nvSpPr>
        <p:spPr>
          <a:xfrm>
            <a:off x="7478280" y="1925640"/>
            <a:ext cx="6425280" cy="4772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40" name="PlaceHolder 4"/>
          <p:cNvSpPr>
            <a:spLocks noGrp="1"/>
          </p:cNvSpPr>
          <p:nvPr>
            <p:ph/>
          </p:nvPr>
        </p:nvSpPr>
        <p:spPr>
          <a:xfrm>
            <a:off x="731520" y="4418640"/>
            <a:ext cx="6425280" cy="2276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4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PlaceHolder 1"/>
          <p:cNvSpPr>
            <a:spLocks noGrp="1"/>
          </p:cNvSpPr>
          <p:nvPr>
            <p:ph type="title"/>
          </p:nvPr>
        </p:nvSpPr>
        <p:spPr>
          <a:xfrm>
            <a:off x="731520" y="328320"/>
            <a:ext cx="13167000" cy="13737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pt-BR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42" name="PlaceHolder 2"/>
          <p:cNvSpPr>
            <a:spLocks noGrp="1"/>
          </p:cNvSpPr>
          <p:nvPr>
            <p:ph/>
          </p:nvPr>
        </p:nvSpPr>
        <p:spPr>
          <a:xfrm>
            <a:off x="731520" y="1925640"/>
            <a:ext cx="6425280" cy="4772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43" name="PlaceHolder 3"/>
          <p:cNvSpPr>
            <a:spLocks noGrp="1"/>
          </p:cNvSpPr>
          <p:nvPr>
            <p:ph/>
          </p:nvPr>
        </p:nvSpPr>
        <p:spPr>
          <a:xfrm>
            <a:off x="7478280" y="1925640"/>
            <a:ext cx="6425280" cy="2276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44" name="PlaceHolder 4"/>
          <p:cNvSpPr>
            <a:spLocks noGrp="1"/>
          </p:cNvSpPr>
          <p:nvPr>
            <p:ph/>
          </p:nvPr>
        </p:nvSpPr>
        <p:spPr>
          <a:xfrm>
            <a:off x="7478280" y="4418640"/>
            <a:ext cx="6425280" cy="2276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4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PlaceHolder 1"/>
          <p:cNvSpPr>
            <a:spLocks noGrp="1"/>
          </p:cNvSpPr>
          <p:nvPr>
            <p:ph type="title"/>
          </p:nvPr>
        </p:nvSpPr>
        <p:spPr>
          <a:xfrm>
            <a:off x="731520" y="328320"/>
            <a:ext cx="13167000" cy="13737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pt-BR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46" name="PlaceHolder 2"/>
          <p:cNvSpPr>
            <a:spLocks noGrp="1"/>
          </p:cNvSpPr>
          <p:nvPr>
            <p:ph/>
          </p:nvPr>
        </p:nvSpPr>
        <p:spPr>
          <a:xfrm>
            <a:off x="731520" y="1925640"/>
            <a:ext cx="6425280" cy="2276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47" name="PlaceHolder 3"/>
          <p:cNvSpPr>
            <a:spLocks noGrp="1"/>
          </p:cNvSpPr>
          <p:nvPr>
            <p:ph/>
          </p:nvPr>
        </p:nvSpPr>
        <p:spPr>
          <a:xfrm>
            <a:off x="7478280" y="1925640"/>
            <a:ext cx="6425280" cy="2276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48" name="PlaceHolder 4"/>
          <p:cNvSpPr>
            <a:spLocks noGrp="1"/>
          </p:cNvSpPr>
          <p:nvPr>
            <p:ph/>
          </p:nvPr>
        </p:nvSpPr>
        <p:spPr>
          <a:xfrm>
            <a:off x="731520" y="4418640"/>
            <a:ext cx="13167000" cy="2276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4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PlaceHolder 1"/>
          <p:cNvSpPr>
            <a:spLocks noGrp="1"/>
          </p:cNvSpPr>
          <p:nvPr>
            <p:ph type="title"/>
          </p:nvPr>
        </p:nvSpPr>
        <p:spPr>
          <a:xfrm>
            <a:off x="731520" y="328320"/>
            <a:ext cx="13167000" cy="13737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pt-BR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50" name="PlaceHolder 2"/>
          <p:cNvSpPr>
            <a:spLocks noGrp="1"/>
          </p:cNvSpPr>
          <p:nvPr>
            <p:ph/>
          </p:nvPr>
        </p:nvSpPr>
        <p:spPr>
          <a:xfrm>
            <a:off x="731520" y="1925640"/>
            <a:ext cx="13167000" cy="2276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51" name="PlaceHolder 3"/>
          <p:cNvSpPr>
            <a:spLocks noGrp="1"/>
          </p:cNvSpPr>
          <p:nvPr>
            <p:ph/>
          </p:nvPr>
        </p:nvSpPr>
        <p:spPr>
          <a:xfrm>
            <a:off x="731520" y="4418640"/>
            <a:ext cx="13167000" cy="2276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4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PlaceHolder 1"/>
          <p:cNvSpPr>
            <a:spLocks noGrp="1"/>
          </p:cNvSpPr>
          <p:nvPr>
            <p:ph type="title"/>
          </p:nvPr>
        </p:nvSpPr>
        <p:spPr>
          <a:xfrm>
            <a:off x="731520" y="328320"/>
            <a:ext cx="13167000" cy="13737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pt-BR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53" name="PlaceHolder 2"/>
          <p:cNvSpPr>
            <a:spLocks noGrp="1"/>
          </p:cNvSpPr>
          <p:nvPr>
            <p:ph/>
          </p:nvPr>
        </p:nvSpPr>
        <p:spPr>
          <a:xfrm>
            <a:off x="731520" y="1925640"/>
            <a:ext cx="6425280" cy="2276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54" name="PlaceHolder 3"/>
          <p:cNvSpPr>
            <a:spLocks noGrp="1"/>
          </p:cNvSpPr>
          <p:nvPr>
            <p:ph/>
          </p:nvPr>
        </p:nvSpPr>
        <p:spPr>
          <a:xfrm>
            <a:off x="7478280" y="1925640"/>
            <a:ext cx="6425280" cy="2276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55" name="PlaceHolder 4"/>
          <p:cNvSpPr>
            <a:spLocks noGrp="1"/>
          </p:cNvSpPr>
          <p:nvPr>
            <p:ph/>
          </p:nvPr>
        </p:nvSpPr>
        <p:spPr>
          <a:xfrm>
            <a:off x="731520" y="4418640"/>
            <a:ext cx="6425280" cy="2276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56" name="PlaceHolder 5"/>
          <p:cNvSpPr>
            <a:spLocks noGrp="1"/>
          </p:cNvSpPr>
          <p:nvPr>
            <p:ph/>
          </p:nvPr>
        </p:nvSpPr>
        <p:spPr>
          <a:xfrm>
            <a:off x="7478280" y="4418640"/>
            <a:ext cx="6425280" cy="2276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4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PlaceHolder 1"/>
          <p:cNvSpPr>
            <a:spLocks noGrp="1"/>
          </p:cNvSpPr>
          <p:nvPr>
            <p:ph type="title"/>
          </p:nvPr>
        </p:nvSpPr>
        <p:spPr>
          <a:xfrm>
            <a:off x="731520" y="328320"/>
            <a:ext cx="13167000" cy="13737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pt-BR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58" name="PlaceHolder 2"/>
          <p:cNvSpPr>
            <a:spLocks noGrp="1"/>
          </p:cNvSpPr>
          <p:nvPr>
            <p:ph/>
          </p:nvPr>
        </p:nvSpPr>
        <p:spPr>
          <a:xfrm>
            <a:off x="731520" y="1925640"/>
            <a:ext cx="4239360" cy="2276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59" name="PlaceHolder 3"/>
          <p:cNvSpPr>
            <a:spLocks noGrp="1"/>
          </p:cNvSpPr>
          <p:nvPr>
            <p:ph/>
          </p:nvPr>
        </p:nvSpPr>
        <p:spPr>
          <a:xfrm>
            <a:off x="5183280" y="1925640"/>
            <a:ext cx="4239360" cy="2276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60" name="PlaceHolder 4"/>
          <p:cNvSpPr>
            <a:spLocks noGrp="1"/>
          </p:cNvSpPr>
          <p:nvPr>
            <p:ph/>
          </p:nvPr>
        </p:nvSpPr>
        <p:spPr>
          <a:xfrm>
            <a:off x="9635040" y="1925640"/>
            <a:ext cx="4239360" cy="2276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61" name="PlaceHolder 5"/>
          <p:cNvSpPr>
            <a:spLocks noGrp="1"/>
          </p:cNvSpPr>
          <p:nvPr>
            <p:ph/>
          </p:nvPr>
        </p:nvSpPr>
        <p:spPr>
          <a:xfrm>
            <a:off x="731520" y="4418640"/>
            <a:ext cx="4239360" cy="2276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62" name="PlaceHolder 6"/>
          <p:cNvSpPr>
            <a:spLocks noGrp="1"/>
          </p:cNvSpPr>
          <p:nvPr>
            <p:ph/>
          </p:nvPr>
        </p:nvSpPr>
        <p:spPr>
          <a:xfrm>
            <a:off x="5183280" y="4418640"/>
            <a:ext cx="4239360" cy="2276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63" name="PlaceHolder 7"/>
          <p:cNvSpPr>
            <a:spLocks noGrp="1"/>
          </p:cNvSpPr>
          <p:nvPr>
            <p:ph/>
          </p:nvPr>
        </p:nvSpPr>
        <p:spPr>
          <a:xfrm>
            <a:off x="9635040" y="4418640"/>
            <a:ext cx="4239360" cy="2276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4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ceHolder 1"/>
          <p:cNvSpPr>
            <a:spLocks noGrp="1"/>
          </p:cNvSpPr>
          <p:nvPr>
            <p:ph type="title"/>
          </p:nvPr>
        </p:nvSpPr>
        <p:spPr>
          <a:xfrm>
            <a:off x="731520" y="328320"/>
            <a:ext cx="13167000" cy="13737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pt-BR" sz="44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5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PlaceHolder 1"/>
          <p:cNvSpPr>
            <a:spLocks noGrp="1"/>
          </p:cNvSpPr>
          <p:nvPr>
            <p:ph type="title"/>
          </p:nvPr>
        </p:nvSpPr>
        <p:spPr>
          <a:xfrm>
            <a:off x="731520" y="328320"/>
            <a:ext cx="13167000" cy="13737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pt-BR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70" name="PlaceHolder 2"/>
          <p:cNvSpPr>
            <a:spLocks noGrp="1"/>
          </p:cNvSpPr>
          <p:nvPr>
            <p:ph type="subTitle"/>
          </p:nvPr>
        </p:nvSpPr>
        <p:spPr>
          <a:xfrm>
            <a:off x="731520" y="1925640"/>
            <a:ext cx="13167000" cy="4772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5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PlaceHolder 1"/>
          <p:cNvSpPr>
            <a:spLocks noGrp="1"/>
          </p:cNvSpPr>
          <p:nvPr>
            <p:ph type="title"/>
          </p:nvPr>
        </p:nvSpPr>
        <p:spPr>
          <a:xfrm>
            <a:off x="731520" y="328320"/>
            <a:ext cx="13167000" cy="13737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pt-BR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72" name="PlaceHolder 2"/>
          <p:cNvSpPr>
            <a:spLocks noGrp="1"/>
          </p:cNvSpPr>
          <p:nvPr>
            <p:ph/>
          </p:nvPr>
        </p:nvSpPr>
        <p:spPr>
          <a:xfrm>
            <a:off x="731520" y="1925640"/>
            <a:ext cx="13167000" cy="4772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5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PlaceHolder 1"/>
          <p:cNvSpPr>
            <a:spLocks noGrp="1"/>
          </p:cNvSpPr>
          <p:nvPr>
            <p:ph type="title"/>
          </p:nvPr>
        </p:nvSpPr>
        <p:spPr>
          <a:xfrm>
            <a:off x="731520" y="328320"/>
            <a:ext cx="13167000" cy="13737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pt-BR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74" name="PlaceHolder 2"/>
          <p:cNvSpPr>
            <a:spLocks noGrp="1"/>
          </p:cNvSpPr>
          <p:nvPr>
            <p:ph/>
          </p:nvPr>
        </p:nvSpPr>
        <p:spPr>
          <a:xfrm>
            <a:off x="731520" y="1925640"/>
            <a:ext cx="6425280" cy="4772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75" name="PlaceHolder 3"/>
          <p:cNvSpPr>
            <a:spLocks noGrp="1"/>
          </p:cNvSpPr>
          <p:nvPr>
            <p:ph/>
          </p:nvPr>
        </p:nvSpPr>
        <p:spPr>
          <a:xfrm>
            <a:off x="7478280" y="1925640"/>
            <a:ext cx="6425280" cy="4772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5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PlaceHolder 1"/>
          <p:cNvSpPr>
            <a:spLocks noGrp="1"/>
          </p:cNvSpPr>
          <p:nvPr>
            <p:ph type="title"/>
          </p:nvPr>
        </p:nvSpPr>
        <p:spPr>
          <a:xfrm>
            <a:off x="731520" y="328320"/>
            <a:ext cx="13167000" cy="13737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pt-BR" sz="44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5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PlaceHolder 1"/>
          <p:cNvSpPr>
            <a:spLocks noGrp="1"/>
          </p:cNvSpPr>
          <p:nvPr>
            <p:ph type="subTitle"/>
          </p:nvPr>
        </p:nvSpPr>
        <p:spPr>
          <a:xfrm>
            <a:off x="731520" y="328320"/>
            <a:ext cx="13167000" cy="63691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/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5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PlaceHolder 1"/>
          <p:cNvSpPr>
            <a:spLocks noGrp="1"/>
          </p:cNvSpPr>
          <p:nvPr>
            <p:ph type="title"/>
          </p:nvPr>
        </p:nvSpPr>
        <p:spPr>
          <a:xfrm>
            <a:off x="731520" y="328320"/>
            <a:ext cx="13167000" cy="13737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pt-BR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79" name="PlaceHolder 2"/>
          <p:cNvSpPr>
            <a:spLocks noGrp="1"/>
          </p:cNvSpPr>
          <p:nvPr>
            <p:ph/>
          </p:nvPr>
        </p:nvSpPr>
        <p:spPr>
          <a:xfrm>
            <a:off x="731520" y="1925640"/>
            <a:ext cx="6425280" cy="2276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80" name="PlaceHolder 3"/>
          <p:cNvSpPr>
            <a:spLocks noGrp="1"/>
          </p:cNvSpPr>
          <p:nvPr>
            <p:ph/>
          </p:nvPr>
        </p:nvSpPr>
        <p:spPr>
          <a:xfrm>
            <a:off x="7478280" y="1925640"/>
            <a:ext cx="6425280" cy="4772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81" name="PlaceHolder 4"/>
          <p:cNvSpPr>
            <a:spLocks noGrp="1"/>
          </p:cNvSpPr>
          <p:nvPr>
            <p:ph/>
          </p:nvPr>
        </p:nvSpPr>
        <p:spPr>
          <a:xfrm>
            <a:off x="731520" y="4418640"/>
            <a:ext cx="6425280" cy="2276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5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PlaceHolder 1"/>
          <p:cNvSpPr>
            <a:spLocks noGrp="1"/>
          </p:cNvSpPr>
          <p:nvPr>
            <p:ph type="title"/>
          </p:nvPr>
        </p:nvSpPr>
        <p:spPr>
          <a:xfrm>
            <a:off x="731520" y="328320"/>
            <a:ext cx="13167000" cy="13737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pt-BR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83" name="PlaceHolder 2"/>
          <p:cNvSpPr>
            <a:spLocks noGrp="1"/>
          </p:cNvSpPr>
          <p:nvPr>
            <p:ph/>
          </p:nvPr>
        </p:nvSpPr>
        <p:spPr>
          <a:xfrm>
            <a:off x="731520" y="1925640"/>
            <a:ext cx="6425280" cy="4772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84" name="PlaceHolder 3"/>
          <p:cNvSpPr>
            <a:spLocks noGrp="1"/>
          </p:cNvSpPr>
          <p:nvPr>
            <p:ph/>
          </p:nvPr>
        </p:nvSpPr>
        <p:spPr>
          <a:xfrm>
            <a:off x="7478280" y="1925640"/>
            <a:ext cx="6425280" cy="2276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85" name="PlaceHolder 4"/>
          <p:cNvSpPr>
            <a:spLocks noGrp="1"/>
          </p:cNvSpPr>
          <p:nvPr>
            <p:ph/>
          </p:nvPr>
        </p:nvSpPr>
        <p:spPr>
          <a:xfrm>
            <a:off x="7478280" y="4418640"/>
            <a:ext cx="6425280" cy="2276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5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PlaceHolder 1"/>
          <p:cNvSpPr>
            <a:spLocks noGrp="1"/>
          </p:cNvSpPr>
          <p:nvPr>
            <p:ph type="title"/>
          </p:nvPr>
        </p:nvSpPr>
        <p:spPr>
          <a:xfrm>
            <a:off x="731520" y="328320"/>
            <a:ext cx="13167000" cy="13737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pt-BR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87" name="PlaceHolder 2"/>
          <p:cNvSpPr>
            <a:spLocks noGrp="1"/>
          </p:cNvSpPr>
          <p:nvPr>
            <p:ph/>
          </p:nvPr>
        </p:nvSpPr>
        <p:spPr>
          <a:xfrm>
            <a:off x="731520" y="1925640"/>
            <a:ext cx="6425280" cy="2276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88" name="PlaceHolder 3"/>
          <p:cNvSpPr>
            <a:spLocks noGrp="1"/>
          </p:cNvSpPr>
          <p:nvPr>
            <p:ph/>
          </p:nvPr>
        </p:nvSpPr>
        <p:spPr>
          <a:xfrm>
            <a:off x="7478280" y="1925640"/>
            <a:ext cx="6425280" cy="2276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89" name="PlaceHolder 4"/>
          <p:cNvSpPr>
            <a:spLocks noGrp="1"/>
          </p:cNvSpPr>
          <p:nvPr>
            <p:ph/>
          </p:nvPr>
        </p:nvSpPr>
        <p:spPr>
          <a:xfrm>
            <a:off x="731520" y="4418640"/>
            <a:ext cx="13167000" cy="2276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5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PlaceHolder 1"/>
          <p:cNvSpPr>
            <a:spLocks noGrp="1"/>
          </p:cNvSpPr>
          <p:nvPr>
            <p:ph type="title"/>
          </p:nvPr>
        </p:nvSpPr>
        <p:spPr>
          <a:xfrm>
            <a:off x="731520" y="328320"/>
            <a:ext cx="13167000" cy="13737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pt-BR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91" name="PlaceHolder 2"/>
          <p:cNvSpPr>
            <a:spLocks noGrp="1"/>
          </p:cNvSpPr>
          <p:nvPr>
            <p:ph/>
          </p:nvPr>
        </p:nvSpPr>
        <p:spPr>
          <a:xfrm>
            <a:off x="731520" y="1925640"/>
            <a:ext cx="13167000" cy="2276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92" name="PlaceHolder 3"/>
          <p:cNvSpPr>
            <a:spLocks noGrp="1"/>
          </p:cNvSpPr>
          <p:nvPr>
            <p:ph/>
          </p:nvPr>
        </p:nvSpPr>
        <p:spPr>
          <a:xfrm>
            <a:off x="731520" y="4418640"/>
            <a:ext cx="13167000" cy="2276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5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PlaceHolder 1"/>
          <p:cNvSpPr>
            <a:spLocks noGrp="1"/>
          </p:cNvSpPr>
          <p:nvPr>
            <p:ph type="title"/>
          </p:nvPr>
        </p:nvSpPr>
        <p:spPr>
          <a:xfrm>
            <a:off x="731520" y="328320"/>
            <a:ext cx="13167000" cy="13737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pt-BR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94" name="PlaceHolder 2"/>
          <p:cNvSpPr>
            <a:spLocks noGrp="1"/>
          </p:cNvSpPr>
          <p:nvPr>
            <p:ph/>
          </p:nvPr>
        </p:nvSpPr>
        <p:spPr>
          <a:xfrm>
            <a:off x="731520" y="1925640"/>
            <a:ext cx="6425280" cy="2276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95" name="PlaceHolder 3"/>
          <p:cNvSpPr>
            <a:spLocks noGrp="1"/>
          </p:cNvSpPr>
          <p:nvPr>
            <p:ph/>
          </p:nvPr>
        </p:nvSpPr>
        <p:spPr>
          <a:xfrm>
            <a:off x="7478280" y="1925640"/>
            <a:ext cx="6425280" cy="2276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96" name="PlaceHolder 4"/>
          <p:cNvSpPr>
            <a:spLocks noGrp="1"/>
          </p:cNvSpPr>
          <p:nvPr>
            <p:ph/>
          </p:nvPr>
        </p:nvSpPr>
        <p:spPr>
          <a:xfrm>
            <a:off x="731520" y="4418640"/>
            <a:ext cx="6425280" cy="2276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97" name="PlaceHolder 5"/>
          <p:cNvSpPr>
            <a:spLocks noGrp="1"/>
          </p:cNvSpPr>
          <p:nvPr>
            <p:ph/>
          </p:nvPr>
        </p:nvSpPr>
        <p:spPr>
          <a:xfrm>
            <a:off x="7478280" y="4418640"/>
            <a:ext cx="6425280" cy="2276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subTitle"/>
          </p:nvPr>
        </p:nvSpPr>
        <p:spPr>
          <a:xfrm>
            <a:off x="731520" y="328320"/>
            <a:ext cx="13167000" cy="63691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/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6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PlaceHolder 1"/>
          <p:cNvSpPr>
            <a:spLocks noGrp="1"/>
          </p:cNvSpPr>
          <p:nvPr>
            <p:ph type="title"/>
          </p:nvPr>
        </p:nvSpPr>
        <p:spPr>
          <a:xfrm>
            <a:off x="731520" y="328320"/>
            <a:ext cx="13167000" cy="13737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pt-BR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99" name="PlaceHolder 2"/>
          <p:cNvSpPr>
            <a:spLocks noGrp="1"/>
          </p:cNvSpPr>
          <p:nvPr>
            <p:ph/>
          </p:nvPr>
        </p:nvSpPr>
        <p:spPr>
          <a:xfrm>
            <a:off x="731520" y="1925640"/>
            <a:ext cx="4239360" cy="2276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00" name="PlaceHolder 3"/>
          <p:cNvSpPr>
            <a:spLocks noGrp="1"/>
          </p:cNvSpPr>
          <p:nvPr>
            <p:ph/>
          </p:nvPr>
        </p:nvSpPr>
        <p:spPr>
          <a:xfrm>
            <a:off x="5183280" y="1925640"/>
            <a:ext cx="4239360" cy="2276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01" name="PlaceHolder 4"/>
          <p:cNvSpPr>
            <a:spLocks noGrp="1"/>
          </p:cNvSpPr>
          <p:nvPr>
            <p:ph/>
          </p:nvPr>
        </p:nvSpPr>
        <p:spPr>
          <a:xfrm>
            <a:off x="9635040" y="1925640"/>
            <a:ext cx="4239360" cy="2276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02" name="PlaceHolder 5"/>
          <p:cNvSpPr>
            <a:spLocks noGrp="1"/>
          </p:cNvSpPr>
          <p:nvPr>
            <p:ph/>
          </p:nvPr>
        </p:nvSpPr>
        <p:spPr>
          <a:xfrm>
            <a:off x="731520" y="4418640"/>
            <a:ext cx="4239360" cy="2276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03" name="PlaceHolder 6"/>
          <p:cNvSpPr>
            <a:spLocks noGrp="1"/>
          </p:cNvSpPr>
          <p:nvPr>
            <p:ph/>
          </p:nvPr>
        </p:nvSpPr>
        <p:spPr>
          <a:xfrm>
            <a:off x="5183280" y="4418640"/>
            <a:ext cx="4239360" cy="2276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04" name="PlaceHolder 7"/>
          <p:cNvSpPr>
            <a:spLocks noGrp="1"/>
          </p:cNvSpPr>
          <p:nvPr>
            <p:ph/>
          </p:nvPr>
        </p:nvSpPr>
        <p:spPr>
          <a:xfrm>
            <a:off x="9635040" y="4418640"/>
            <a:ext cx="4239360" cy="2276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6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6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PlaceHolder 1"/>
          <p:cNvSpPr>
            <a:spLocks noGrp="1"/>
          </p:cNvSpPr>
          <p:nvPr>
            <p:ph type="title"/>
          </p:nvPr>
        </p:nvSpPr>
        <p:spPr>
          <a:xfrm>
            <a:off x="731520" y="328320"/>
            <a:ext cx="13167000" cy="13737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pt-BR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11" name="PlaceHolder 2"/>
          <p:cNvSpPr>
            <a:spLocks noGrp="1"/>
          </p:cNvSpPr>
          <p:nvPr>
            <p:ph type="subTitle"/>
          </p:nvPr>
        </p:nvSpPr>
        <p:spPr>
          <a:xfrm>
            <a:off x="731520" y="1925640"/>
            <a:ext cx="13167000" cy="4772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6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" name="PlaceHolder 1"/>
          <p:cNvSpPr>
            <a:spLocks noGrp="1"/>
          </p:cNvSpPr>
          <p:nvPr>
            <p:ph type="title"/>
          </p:nvPr>
        </p:nvSpPr>
        <p:spPr>
          <a:xfrm>
            <a:off x="731520" y="328320"/>
            <a:ext cx="13167000" cy="13737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pt-BR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13" name="PlaceHolder 2"/>
          <p:cNvSpPr>
            <a:spLocks noGrp="1"/>
          </p:cNvSpPr>
          <p:nvPr>
            <p:ph/>
          </p:nvPr>
        </p:nvSpPr>
        <p:spPr>
          <a:xfrm>
            <a:off x="731520" y="1925640"/>
            <a:ext cx="13167000" cy="4772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6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" name="PlaceHolder 1"/>
          <p:cNvSpPr>
            <a:spLocks noGrp="1"/>
          </p:cNvSpPr>
          <p:nvPr>
            <p:ph type="title"/>
          </p:nvPr>
        </p:nvSpPr>
        <p:spPr>
          <a:xfrm>
            <a:off x="731520" y="328320"/>
            <a:ext cx="13167000" cy="13737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pt-BR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15" name="PlaceHolder 2"/>
          <p:cNvSpPr>
            <a:spLocks noGrp="1"/>
          </p:cNvSpPr>
          <p:nvPr>
            <p:ph/>
          </p:nvPr>
        </p:nvSpPr>
        <p:spPr>
          <a:xfrm>
            <a:off x="731520" y="1925640"/>
            <a:ext cx="6425280" cy="4772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16" name="PlaceHolder 3"/>
          <p:cNvSpPr>
            <a:spLocks noGrp="1"/>
          </p:cNvSpPr>
          <p:nvPr>
            <p:ph/>
          </p:nvPr>
        </p:nvSpPr>
        <p:spPr>
          <a:xfrm>
            <a:off x="7478280" y="1925640"/>
            <a:ext cx="6425280" cy="4772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6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" name="PlaceHolder 1"/>
          <p:cNvSpPr>
            <a:spLocks noGrp="1"/>
          </p:cNvSpPr>
          <p:nvPr>
            <p:ph type="title"/>
          </p:nvPr>
        </p:nvSpPr>
        <p:spPr>
          <a:xfrm>
            <a:off x="731520" y="328320"/>
            <a:ext cx="13167000" cy="13737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pt-BR" sz="44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6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PlaceHolder 1"/>
          <p:cNvSpPr>
            <a:spLocks noGrp="1"/>
          </p:cNvSpPr>
          <p:nvPr>
            <p:ph type="subTitle"/>
          </p:nvPr>
        </p:nvSpPr>
        <p:spPr>
          <a:xfrm>
            <a:off x="731520" y="328320"/>
            <a:ext cx="13167000" cy="63691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/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6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" name="PlaceHolder 1"/>
          <p:cNvSpPr>
            <a:spLocks noGrp="1"/>
          </p:cNvSpPr>
          <p:nvPr>
            <p:ph type="title"/>
          </p:nvPr>
        </p:nvSpPr>
        <p:spPr>
          <a:xfrm>
            <a:off x="731520" y="328320"/>
            <a:ext cx="13167000" cy="13737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pt-BR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20" name="PlaceHolder 2"/>
          <p:cNvSpPr>
            <a:spLocks noGrp="1"/>
          </p:cNvSpPr>
          <p:nvPr>
            <p:ph/>
          </p:nvPr>
        </p:nvSpPr>
        <p:spPr>
          <a:xfrm>
            <a:off x="731520" y="1925640"/>
            <a:ext cx="6425280" cy="2276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21" name="PlaceHolder 3"/>
          <p:cNvSpPr>
            <a:spLocks noGrp="1"/>
          </p:cNvSpPr>
          <p:nvPr>
            <p:ph/>
          </p:nvPr>
        </p:nvSpPr>
        <p:spPr>
          <a:xfrm>
            <a:off x="7478280" y="1925640"/>
            <a:ext cx="6425280" cy="4772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22" name="PlaceHolder 4"/>
          <p:cNvSpPr>
            <a:spLocks noGrp="1"/>
          </p:cNvSpPr>
          <p:nvPr>
            <p:ph/>
          </p:nvPr>
        </p:nvSpPr>
        <p:spPr>
          <a:xfrm>
            <a:off x="731520" y="4418640"/>
            <a:ext cx="6425280" cy="2276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6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" name="PlaceHolder 1"/>
          <p:cNvSpPr>
            <a:spLocks noGrp="1"/>
          </p:cNvSpPr>
          <p:nvPr>
            <p:ph type="title"/>
          </p:nvPr>
        </p:nvSpPr>
        <p:spPr>
          <a:xfrm>
            <a:off x="731520" y="328320"/>
            <a:ext cx="13167000" cy="13737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pt-BR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24" name="PlaceHolder 2"/>
          <p:cNvSpPr>
            <a:spLocks noGrp="1"/>
          </p:cNvSpPr>
          <p:nvPr>
            <p:ph/>
          </p:nvPr>
        </p:nvSpPr>
        <p:spPr>
          <a:xfrm>
            <a:off x="731520" y="1925640"/>
            <a:ext cx="6425280" cy="4772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25" name="PlaceHolder 3"/>
          <p:cNvSpPr>
            <a:spLocks noGrp="1"/>
          </p:cNvSpPr>
          <p:nvPr>
            <p:ph/>
          </p:nvPr>
        </p:nvSpPr>
        <p:spPr>
          <a:xfrm>
            <a:off x="7478280" y="1925640"/>
            <a:ext cx="6425280" cy="2276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26" name="PlaceHolder 4"/>
          <p:cNvSpPr>
            <a:spLocks noGrp="1"/>
          </p:cNvSpPr>
          <p:nvPr>
            <p:ph/>
          </p:nvPr>
        </p:nvSpPr>
        <p:spPr>
          <a:xfrm>
            <a:off x="7478280" y="4418640"/>
            <a:ext cx="6425280" cy="2276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6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" name="PlaceHolder 1"/>
          <p:cNvSpPr>
            <a:spLocks noGrp="1"/>
          </p:cNvSpPr>
          <p:nvPr>
            <p:ph type="title"/>
          </p:nvPr>
        </p:nvSpPr>
        <p:spPr>
          <a:xfrm>
            <a:off x="731520" y="328320"/>
            <a:ext cx="13167000" cy="13737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pt-BR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28" name="PlaceHolder 2"/>
          <p:cNvSpPr>
            <a:spLocks noGrp="1"/>
          </p:cNvSpPr>
          <p:nvPr>
            <p:ph/>
          </p:nvPr>
        </p:nvSpPr>
        <p:spPr>
          <a:xfrm>
            <a:off x="731520" y="1925640"/>
            <a:ext cx="6425280" cy="2276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29" name="PlaceHolder 3"/>
          <p:cNvSpPr>
            <a:spLocks noGrp="1"/>
          </p:cNvSpPr>
          <p:nvPr>
            <p:ph/>
          </p:nvPr>
        </p:nvSpPr>
        <p:spPr>
          <a:xfrm>
            <a:off x="7478280" y="1925640"/>
            <a:ext cx="6425280" cy="2276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30" name="PlaceHolder 4"/>
          <p:cNvSpPr>
            <a:spLocks noGrp="1"/>
          </p:cNvSpPr>
          <p:nvPr>
            <p:ph/>
          </p:nvPr>
        </p:nvSpPr>
        <p:spPr>
          <a:xfrm>
            <a:off x="731520" y="4418640"/>
            <a:ext cx="13167000" cy="2276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title"/>
          </p:nvPr>
        </p:nvSpPr>
        <p:spPr>
          <a:xfrm>
            <a:off x="731520" y="328320"/>
            <a:ext cx="13167000" cy="13737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pt-BR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5" name="PlaceHolder 2"/>
          <p:cNvSpPr>
            <a:spLocks noGrp="1"/>
          </p:cNvSpPr>
          <p:nvPr>
            <p:ph/>
          </p:nvPr>
        </p:nvSpPr>
        <p:spPr>
          <a:xfrm>
            <a:off x="731520" y="1925640"/>
            <a:ext cx="6425280" cy="2276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6" name="PlaceHolder 3"/>
          <p:cNvSpPr>
            <a:spLocks noGrp="1"/>
          </p:cNvSpPr>
          <p:nvPr>
            <p:ph/>
          </p:nvPr>
        </p:nvSpPr>
        <p:spPr>
          <a:xfrm>
            <a:off x="7478280" y="1925640"/>
            <a:ext cx="6425280" cy="4772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7" name="PlaceHolder 4"/>
          <p:cNvSpPr>
            <a:spLocks noGrp="1"/>
          </p:cNvSpPr>
          <p:nvPr>
            <p:ph/>
          </p:nvPr>
        </p:nvSpPr>
        <p:spPr>
          <a:xfrm>
            <a:off x="731520" y="4418640"/>
            <a:ext cx="6425280" cy="2276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7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" name="PlaceHolder 1"/>
          <p:cNvSpPr>
            <a:spLocks noGrp="1"/>
          </p:cNvSpPr>
          <p:nvPr>
            <p:ph type="title"/>
          </p:nvPr>
        </p:nvSpPr>
        <p:spPr>
          <a:xfrm>
            <a:off x="731520" y="328320"/>
            <a:ext cx="13167000" cy="13737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pt-BR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32" name="PlaceHolder 2"/>
          <p:cNvSpPr>
            <a:spLocks noGrp="1"/>
          </p:cNvSpPr>
          <p:nvPr>
            <p:ph/>
          </p:nvPr>
        </p:nvSpPr>
        <p:spPr>
          <a:xfrm>
            <a:off x="731520" y="1925640"/>
            <a:ext cx="13167000" cy="2276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33" name="PlaceHolder 3"/>
          <p:cNvSpPr>
            <a:spLocks noGrp="1"/>
          </p:cNvSpPr>
          <p:nvPr>
            <p:ph/>
          </p:nvPr>
        </p:nvSpPr>
        <p:spPr>
          <a:xfrm>
            <a:off x="731520" y="4418640"/>
            <a:ext cx="13167000" cy="2276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7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" name="PlaceHolder 1"/>
          <p:cNvSpPr>
            <a:spLocks noGrp="1"/>
          </p:cNvSpPr>
          <p:nvPr>
            <p:ph type="title"/>
          </p:nvPr>
        </p:nvSpPr>
        <p:spPr>
          <a:xfrm>
            <a:off x="731520" y="328320"/>
            <a:ext cx="13167000" cy="13737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pt-BR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35" name="PlaceHolder 2"/>
          <p:cNvSpPr>
            <a:spLocks noGrp="1"/>
          </p:cNvSpPr>
          <p:nvPr>
            <p:ph/>
          </p:nvPr>
        </p:nvSpPr>
        <p:spPr>
          <a:xfrm>
            <a:off x="731520" y="1925640"/>
            <a:ext cx="6425280" cy="2276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36" name="PlaceHolder 3"/>
          <p:cNvSpPr>
            <a:spLocks noGrp="1"/>
          </p:cNvSpPr>
          <p:nvPr>
            <p:ph/>
          </p:nvPr>
        </p:nvSpPr>
        <p:spPr>
          <a:xfrm>
            <a:off x="7478280" y="1925640"/>
            <a:ext cx="6425280" cy="2276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37" name="PlaceHolder 4"/>
          <p:cNvSpPr>
            <a:spLocks noGrp="1"/>
          </p:cNvSpPr>
          <p:nvPr>
            <p:ph/>
          </p:nvPr>
        </p:nvSpPr>
        <p:spPr>
          <a:xfrm>
            <a:off x="731520" y="4418640"/>
            <a:ext cx="6425280" cy="2276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38" name="PlaceHolder 5"/>
          <p:cNvSpPr>
            <a:spLocks noGrp="1"/>
          </p:cNvSpPr>
          <p:nvPr>
            <p:ph/>
          </p:nvPr>
        </p:nvSpPr>
        <p:spPr>
          <a:xfrm>
            <a:off x="7478280" y="4418640"/>
            <a:ext cx="6425280" cy="2276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7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" name="PlaceHolder 1"/>
          <p:cNvSpPr>
            <a:spLocks noGrp="1"/>
          </p:cNvSpPr>
          <p:nvPr>
            <p:ph type="title"/>
          </p:nvPr>
        </p:nvSpPr>
        <p:spPr>
          <a:xfrm>
            <a:off x="731520" y="328320"/>
            <a:ext cx="13167000" cy="13737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pt-BR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40" name="PlaceHolder 2"/>
          <p:cNvSpPr>
            <a:spLocks noGrp="1"/>
          </p:cNvSpPr>
          <p:nvPr>
            <p:ph/>
          </p:nvPr>
        </p:nvSpPr>
        <p:spPr>
          <a:xfrm>
            <a:off x="731520" y="1925640"/>
            <a:ext cx="4239360" cy="2276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41" name="PlaceHolder 3"/>
          <p:cNvSpPr>
            <a:spLocks noGrp="1"/>
          </p:cNvSpPr>
          <p:nvPr>
            <p:ph/>
          </p:nvPr>
        </p:nvSpPr>
        <p:spPr>
          <a:xfrm>
            <a:off x="5183280" y="1925640"/>
            <a:ext cx="4239360" cy="2276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42" name="PlaceHolder 4"/>
          <p:cNvSpPr>
            <a:spLocks noGrp="1"/>
          </p:cNvSpPr>
          <p:nvPr>
            <p:ph/>
          </p:nvPr>
        </p:nvSpPr>
        <p:spPr>
          <a:xfrm>
            <a:off x="9635040" y="1925640"/>
            <a:ext cx="4239360" cy="2276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43" name="PlaceHolder 5"/>
          <p:cNvSpPr>
            <a:spLocks noGrp="1"/>
          </p:cNvSpPr>
          <p:nvPr>
            <p:ph/>
          </p:nvPr>
        </p:nvSpPr>
        <p:spPr>
          <a:xfrm>
            <a:off x="731520" y="4418640"/>
            <a:ext cx="4239360" cy="2276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44" name="PlaceHolder 6"/>
          <p:cNvSpPr>
            <a:spLocks noGrp="1"/>
          </p:cNvSpPr>
          <p:nvPr>
            <p:ph/>
          </p:nvPr>
        </p:nvSpPr>
        <p:spPr>
          <a:xfrm>
            <a:off x="5183280" y="4418640"/>
            <a:ext cx="4239360" cy="2276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45" name="PlaceHolder 7"/>
          <p:cNvSpPr>
            <a:spLocks noGrp="1"/>
          </p:cNvSpPr>
          <p:nvPr>
            <p:ph/>
          </p:nvPr>
        </p:nvSpPr>
        <p:spPr>
          <a:xfrm>
            <a:off x="9635040" y="4418640"/>
            <a:ext cx="4239360" cy="2276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7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7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1" name="PlaceHolder 1"/>
          <p:cNvSpPr>
            <a:spLocks noGrp="1"/>
          </p:cNvSpPr>
          <p:nvPr>
            <p:ph type="title"/>
          </p:nvPr>
        </p:nvSpPr>
        <p:spPr>
          <a:xfrm>
            <a:off x="731520" y="328320"/>
            <a:ext cx="13167000" cy="13737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pt-BR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52" name="PlaceHolder 2"/>
          <p:cNvSpPr>
            <a:spLocks noGrp="1"/>
          </p:cNvSpPr>
          <p:nvPr>
            <p:ph type="subTitle"/>
          </p:nvPr>
        </p:nvSpPr>
        <p:spPr>
          <a:xfrm>
            <a:off x="731520" y="1925640"/>
            <a:ext cx="13167000" cy="4772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7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3" name="PlaceHolder 1"/>
          <p:cNvSpPr>
            <a:spLocks noGrp="1"/>
          </p:cNvSpPr>
          <p:nvPr>
            <p:ph type="title"/>
          </p:nvPr>
        </p:nvSpPr>
        <p:spPr>
          <a:xfrm>
            <a:off x="731520" y="328320"/>
            <a:ext cx="13167000" cy="13737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pt-BR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54" name="PlaceHolder 2"/>
          <p:cNvSpPr>
            <a:spLocks noGrp="1"/>
          </p:cNvSpPr>
          <p:nvPr>
            <p:ph/>
          </p:nvPr>
        </p:nvSpPr>
        <p:spPr>
          <a:xfrm>
            <a:off x="731520" y="1925640"/>
            <a:ext cx="13167000" cy="4772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7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5" name="PlaceHolder 1"/>
          <p:cNvSpPr>
            <a:spLocks noGrp="1"/>
          </p:cNvSpPr>
          <p:nvPr>
            <p:ph type="title"/>
          </p:nvPr>
        </p:nvSpPr>
        <p:spPr>
          <a:xfrm>
            <a:off x="731520" y="328320"/>
            <a:ext cx="13167000" cy="13737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pt-BR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56" name="PlaceHolder 2"/>
          <p:cNvSpPr>
            <a:spLocks noGrp="1"/>
          </p:cNvSpPr>
          <p:nvPr>
            <p:ph/>
          </p:nvPr>
        </p:nvSpPr>
        <p:spPr>
          <a:xfrm>
            <a:off x="731520" y="1925640"/>
            <a:ext cx="6425280" cy="4772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57" name="PlaceHolder 3"/>
          <p:cNvSpPr>
            <a:spLocks noGrp="1"/>
          </p:cNvSpPr>
          <p:nvPr>
            <p:ph/>
          </p:nvPr>
        </p:nvSpPr>
        <p:spPr>
          <a:xfrm>
            <a:off x="7478280" y="1925640"/>
            <a:ext cx="6425280" cy="4772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7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" name="PlaceHolder 1"/>
          <p:cNvSpPr>
            <a:spLocks noGrp="1"/>
          </p:cNvSpPr>
          <p:nvPr>
            <p:ph type="title"/>
          </p:nvPr>
        </p:nvSpPr>
        <p:spPr>
          <a:xfrm>
            <a:off x="731520" y="328320"/>
            <a:ext cx="13167000" cy="13737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pt-BR" sz="44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7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9" name="PlaceHolder 1"/>
          <p:cNvSpPr>
            <a:spLocks noGrp="1"/>
          </p:cNvSpPr>
          <p:nvPr>
            <p:ph type="subTitle"/>
          </p:nvPr>
        </p:nvSpPr>
        <p:spPr>
          <a:xfrm>
            <a:off x="731520" y="328320"/>
            <a:ext cx="13167000" cy="63691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/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7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0" name="PlaceHolder 1"/>
          <p:cNvSpPr>
            <a:spLocks noGrp="1"/>
          </p:cNvSpPr>
          <p:nvPr>
            <p:ph type="title"/>
          </p:nvPr>
        </p:nvSpPr>
        <p:spPr>
          <a:xfrm>
            <a:off x="731520" y="328320"/>
            <a:ext cx="13167000" cy="13737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pt-BR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61" name="PlaceHolder 2"/>
          <p:cNvSpPr>
            <a:spLocks noGrp="1"/>
          </p:cNvSpPr>
          <p:nvPr>
            <p:ph/>
          </p:nvPr>
        </p:nvSpPr>
        <p:spPr>
          <a:xfrm>
            <a:off x="731520" y="1925640"/>
            <a:ext cx="6425280" cy="2276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62" name="PlaceHolder 3"/>
          <p:cNvSpPr>
            <a:spLocks noGrp="1"/>
          </p:cNvSpPr>
          <p:nvPr>
            <p:ph/>
          </p:nvPr>
        </p:nvSpPr>
        <p:spPr>
          <a:xfrm>
            <a:off x="7478280" y="1925640"/>
            <a:ext cx="6425280" cy="4772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63" name="PlaceHolder 4"/>
          <p:cNvSpPr>
            <a:spLocks noGrp="1"/>
          </p:cNvSpPr>
          <p:nvPr>
            <p:ph/>
          </p:nvPr>
        </p:nvSpPr>
        <p:spPr>
          <a:xfrm>
            <a:off x="731520" y="4418640"/>
            <a:ext cx="6425280" cy="2276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laceHolder 1"/>
          <p:cNvSpPr>
            <a:spLocks noGrp="1"/>
          </p:cNvSpPr>
          <p:nvPr>
            <p:ph type="title"/>
          </p:nvPr>
        </p:nvSpPr>
        <p:spPr>
          <a:xfrm>
            <a:off x="731520" y="328320"/>
            <a:ext cx="13167000" cy="13737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pt-BR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9" name="PlaceHolder 2"/>
          <p:cNvSpPr>
            <a:spLocks noGrp="1"/>
          </p:cNvSpPr>
          <p:nvPr>
            <p:ph/>
          </p:nvPr>
        </p:nvSpPr>
        <p:spPr>
          <a:xfrm>
            <a:off x="731520" y="1925640"/>
            <a:ext cx="6425280" cy="4772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0" name="PlaceHolder 3"/>
          <p:cNvSpPr>
            <a:spLocks noGrp="1"/>
          </p:cNvSpPr>
          <p:nvPr>
            <p:ph/>
          </p:nvPr>
        </p:nvSpPr>
        <p:spPr>
          <a:xfrm>
            <a:off x="7478280" y="1925640"/>
            <a:ext cx="6425280" cy="2276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1" name="PlaceHolder 4"/>
          <p:cNvSpPr>
            <a:spLocks noGrp="1"/>
          </p:cNvSpPr>
          <p:nvPr>
            <p:ph/>
          </p:nvPr>
        </p:nvSpPr>
        <p:spPr>
          <a:xfrm>
            <a:off x="7478280" y="4418640"/>
            <a:ext cx="6425280" cy="2276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8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4" name="PlaceHolder 1"/>
          <p:cNvSpPr>
            <a:spLocks noGrp="1"/>
          </p:cNvSpPr>
          <p:nvPr>
            <p:ph type="title"/>
          </p:nvPr>
        </p:nvSpPr>
        <p:spPr>
          <a:xfrm>
            <a:off x="731520" y="328320"/>
            <a:ext cx="13167000" cy="13737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pt-BR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65" name="PlaceHolder 2"/>
          <p:cNvSpPr>
            <a:spLocks noGrp="1"/>
          </p:cNvSpPr>
          <p:nvPr>
            <p:ph/>
          </p:nvPr>
        </p:nvSpPr>
        <p:spPr>
          <a:xfrm>
            <a:off x="731520" y="1925640"/>
            <a:ext cx="6425280" cy="4772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66" name="PlaceHolder 3"/>
          <p:cNvSpPr>
            <a:spLocks noGrp="1"/>
          </p:cNvSpPr>
          <p:nvPr>
            <p:ph/>
          </p:nvPr>
        </p:nvSpPr>
        <p:spPr>
          <a:xfrm>
            <a:off x="7478280" y="1925640"/>
            <a:ext cx="6425280" cy="2276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67" name="PlaceHolder 4"/>
          <p:cNvSpPr>
            <a:spLocks noGrp="1"/>
          </p:cNvSpPr>
          <p:nvPr>
            <p:ph/>
          </p:nvPr>
        </p:nvSpPr>
        <p:spPr>
          <a:xfrm>
            <a:off x="7478280" y="4418640"/>
            <a:ext cx="6425280" cy="2276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8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8" name="PlaceHolder 1"/>
          <p:cNvSpPr>
            <a:spLocks noGrp="1"/>
          </p:cNvSpPr>
          <p:nvPr>
            <p:ph type="title"/>
          </p:nvPr>
        </p:nvSpPr>
        <p:spPr>
          <a:xfrm>
            <a:off x="731520" y="328320"/>
            <a:ext cx="13167000" cy="13737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pt-BR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69" name="PlaceHolder 2"/>
          <p:cNvSpPr>
            <a:spLocks noGrp="1"/>
          </p:cNvSpPr>
          <p:nvPr>
            <p:ph/>
          </p:nvPr>
        </p:nvSpPr>
        <p:spPr>
          <a:xfrm>
            <a:off x="731520" y="1925640"/>
            <a:ext cx="6425280" cy="2276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70" name="PlaceHolder 3"/>
          <p:cNvSpPr>
            <a:spLocks noGrp="1"/>
          </p:cNvSpPr>
          <p:nvPr>
            <p:ph/>
          </p:nvPr>
        </p:nvSpPr>
        <p:spPr>
          <a:xfrm>
            <a:off x="7478280" y="1925640"/>
            <a:ext cx="6425280" cy="2276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71" name="PlaceHolder 4"/>
          <p:cNvSpPr>
            <a:spLocks noGrp="1"/>
          </p:cNvSpPr>
          <p:nvPr>
            <p:ph/>
          </p:nvPr>
        </p:nvSpPr>
        <p:spPr>
          <a:xfrm>
            <a:off x="731520" y="4418640"/>
            <a:ext cx="13167000" cy="2276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8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2" name="PlaceHolder 1"/>
          <p:cNvSpPr>
            <a:spLocks noGrp="1"/>
          </p:cNvSpPr>
          <p:nvPr>
            <p:ph type="title"/>
          </p:nvPr>
        </p:nvSpPr>
        <p:spPr>
          <a:xfrm>
            <a:off x="731520" y="328320"/>
            <a:ext cx="13167000" cy="13737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pt-BR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73" name="PlaceHolder 2"/>
          <p:cNvSpPr>
            <a:spLocks noGrp="1"/>
          </p:cNvSpPr>
          <p:nvPr>
            <p:ph/>
          </p:nvPr>
        </p:nvSpPr>
        <p:spPr>
          <a:xfrm>
            <a:off x="731520" y="1925640"/>
            <a:ext cx="13167000" cy="2276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74" name="PlaceHolder 3"/>
          <p:cNvSpPr>
            <a:spLocks noGrp="1"/>
          </p:cNvSpPr>
          <p:nvPr>
            <p:ph/>
          </p:nvPr>
        </p:nvSpPr>
        <p:spPr>
          <a:xfrm>
            <a:off x="731520" y="4418640"/>
            <a:ext cx="13167000" cy="2276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8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5" name="PlaceHolder 1"/>
          <p:cNvSpPr>
            <a:spLocks noGrp="1"/>
          </p:cNvSpPr>
          <p:nvPr>
            <p:ph type="title"/>
          </p:nvPr>
        </p:nvSpPr>
        <p:spPr>
          <a:xfrm>
            <a:off x="731520" y="328320"/>
            <a:ext cx="13167000" cy="13737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pt-BR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76" name="PlaceHolder 2"/>
          <p:cNvSpPr>
            <a:spLocks noGrp="1"/>
          </p:cNvSpPr>
          <p:nvPr>
            <p:ph/>
          </p:nvPr>
        </p:nvSpPr>
        <p:spPr>
          <a:xfrm>
            <a:off x="731520" y="1925640"/>
            <a:ext cx="6425280" cy="2276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77" name="PlaceHolder 3"/>
          <p:cNvSpPr>
            <a:spLocks noGrp="1"/>
          </p:cNvSpPr>
          <p:nvPr>
            <p:ph/>
          </p:nvPr>
        </p:nvSpPr>
        <p:spPr>
          <a:xfrm>
            <a:off x="7478280" y="1925640"/>
            <a:ext cx="6425280" cy="2276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78" name="PlaceHolder 4"/>
          <p:cNvSpPr>
            <a:spLocks noGrp="1"/>
          </p:cNvSpPr>
          <p:nvPr>
            <p:ph/>
          </p:nvPr>
        </p:nvSpPr>
        <p:spPr>
          <a:xfrm>
            <a:off x="731520" y="4418640"/>
            <a:ext cx="6425280" cy="2276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79" name="PlaceHolder 5"/>
          <p:cNvSpPr>
            <a:spLocks noGrp="1"/>
          </p:cNvSpPr>
          <p:nvPr>
            <p:ph/>
          </p:nvPr>
        </p:nvSpPr>
        <p:spPr>
          <a:xfrm>
            <a:off x="7478280" y="4418640"/>
            <a:ext cx="6425280" cy="2276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8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0" name="PlaceHolder 1"/>
          <p:cNvSpPr>
            <a:spLocks noGrp="1"/>
          </p:cNvSpPr>
          <p:nvPr>
            <p:ph type="title"/>
          </p:nvPr>
        </p:nvSpPr>
        <p:spPr>
          <a:xfrm>
            <a:off x="731520" y="328320"/>
            <a:ext cx="13167000" cy="13737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pt-BR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81" name="PlaceHolder 2"/>
          <p:cNvSpPr>
            <a:spLocks noGrp="1"/>
          </p:cNvSpPr>
          <p:nvPr>
            <p:ph/>
          </p:nvPr>
        </p:nvSpPr>
        <p:spPr>
          <a:xfrm>
            <a:off x="731520" y="1925640"/>
            <a:ext cx="4239360" cy="2276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82" name="PlaceHolder 3"/>
          <p:cNvSpPr>
            <a:spLocks noGrp="1"/>
          </p:cNvSpPr>
          <p:nvPr>
            <p:ph/>
          </p:nvPr>
        </p:nvSpPr>
        <p:spPr>
          <a:xfrm>
            <a:off x="5183280" y="1925640"/>
            <a:ext cx="4239360" cy="2276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83" name="PlaceHolder 4"/>
          <p:cNvSpPr>
            <a:spLocks noGrp="1"/>
          </p:cNvSpPr>
          <p:nvPr>
            <p:ph/>
          </p:nvPr>
        </p:nvSpPr>
        <p:spPr>
          <a:xfrm>
            <a:off x="9635040" y="1925640"/>
            <a:ext cx="4239360" cy="2276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84" name="PlaceHolder 5"/>
          <p:cNvSpPr>
            <a:spLocks noGrp="1"/>
          </p:cNvSpPr>
          <p:nvPr>
            <p:ph/>
          </p:nvPr>
        </p:nvSpPr>
        <p:spPr>
          <a:xfrm>
            <a:off x="731520" y="4418640"/>
            <a:ext cx="4239360" cy="2276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85" name="PlaceHolder 6"/>
          <p:cNvSpPr>
            <a:spLocks noGrp="1"/>
          </p:cNvSpPr>
          <p:nvPr>
            <p:ph/>
          </p:nvPr>
        </p:nvSpPr>
        <p:spPr>
          <a:xfrm>
            <a:off x="5183280" y="4418640"/>
            <a:ext cx="4239360" cy="2276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86" name="PlaceHolder 7"/>
          <p:cNvSpPr>
            <a:spLocks noGrp="1"/>
          </p:cNvSpPr>
          <p:nvPr>
            <p:ph/>
          </p:nvPr>
        </p:nvSpPr>
        <p:spPr>
          <a:xfrm>
            <a:off x="9635040" y="4418640"/>
            <a:ext cx="4239360" cy="2276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8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8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2" name="PlaceHolder 1"/>
          <p:cNvSpPr>
            <a:spLocks noGrp="1"/>
          </p:cNvSpPr>
          <p:nvPr>
            <p:ph type="title"/>
          </p:nvPr>
        </p:nvSpPr>
        <p:spPr>
          <a:xfrm>
            <a:off x="731520" y="328320"/>
            <a:ext cx="13167000" cy="13737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pt-BR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93" name="PlaceHolder 2"/>
          <p:cNvSpPr>
            <a:spLocks noGrp="1"/>
          </p:cNvSpPr>
          <p:nvPr>
            <p:ph type="subTitle"/>
          </p:nvPr>
        </p:nvSpPr>
        <p:spPr>
          <a:xfrm>
            <a:off x="731520" y="1925640"/>
            <a:ext cx="13167000" cy="4772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8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4" name="PlaceHolder 1"/>
          <p:cNvSpPr>
            <a:spLocks noGrp="1"/>
          </p:cNvSpPr>
          <p:nvPr>
            <p:ph type="title"/>
          </p:nvPr>
        </p:nvSpPr>
        <p:spPr>
          <a:xfrm>
            <a:off x="731520" y="328320"/>
            <a:ext cx="13167000" cy="13737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pt-BR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95" name="PlaceHolder 2"/>
          <p:cNvSpPr>
            <a:spLocks noGrp="1"/>
          </p:cNvSpPr>
          <p:nvPr>
            <p:ph/>
          </p:nvPr>
        </p:nvSpPr>
        <p:spPr>
          <a:xfrm>
            <a:off x="731520" y="1925640"/>
            <a:ext cx="13167000" cy="4772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8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" name="PlaceHolder 1"/>
          <p:cNvSpPr>
            <a:spLocks noGrp="1"/>
          </p:cNvSpPr>
          <p:nvPr>
            <p:ph type="title"/>
          </p:nvPr>
        </p:nvSpPr>
        <p:spPr>
          <a:xfrm>
            <a:off x="731520" y="328320"/>
            <a:ext cx="13167000" cy="13737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pt-BR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97" name="PlaceHolder 2"/>
          <p:cNvSpPr>
            <a:spLocks noGrp="1"/>
          </p:cNvSpPr>
          <p:nvPr>
            <p:ph/>
          </p:nvPr>
        </p:nvSpPr>
        <p:spPr>
          <a:xfrm>
            <a:off x="731520" y="1925640"/>
            <a:ext cx="6425280" cy="4772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98" name="PlaceHolder 3"/>
          <p:cNvSpPr>
            <a:spLocks noGrp="1"/>
          </p:cNvSpPr>
          <p:nvPr>
            <p:ph/>
          </p:nvPr>
        </p:nvSpPr>
        <p:spPr>
          <a:xfrm>
            <a:off x="7478280" y="1925640"/>
            <a:ext cx="6425280" cy="4772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8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9" name="PlaceHolder 1"/>
          <p:cNvSpPr>
            <a:spLocks noGrp="1"/>
          </p:cNvSpPr>
          <p:nvPr>
            <p:ph type="title"/>
          </p:nvPr>
        </p:nvSpPr>
        <p:spPr>
          <a:xfrm>
            <a:off x="731520" y="328320"/>
            <a:ext cx="13167000" cy="13737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pt-BR" sz="44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laceHolder 1"/>
          <p:cNvSpPr>
            <a:spLocks noGrp="1"/>
          </p:cNvSpPr>
          <p:nvPr>
            <p:ph type="title"/>
          </p:nvPr>
        </p:nvSpPr>
        <p:spPr>
          <a:xfrm>
            <a:off x="731520" y="328320"/>
            <a:ext cx="13167000" cy="13737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pt-BR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3" name="PlaceHolder 2"/>
          <p:cNvSpPr>
            <a:spLocks noGrp="1"/>
          </p:cNvSpPr>
          <p:nvPr>
            <p:ph/>
          </p:nvPr>
        </p:nvSpPr>
        <p:spPr>
          <a:xfrm>
            <a:off x="731520" y="1925640"/>
            <a:ext cx="6425280" cy="2276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4" name="PlaceHolder 3"/>
          <p:cNvSpPr>
            <a:spLocks noGrp="1"/>
          </p:cNvSpPr>
          <p:nvPr>
            <p:ph/>
          </p:nvPr>
        </p:nvSpPr>
        <p:spPr>
          <a:xfrm>
            <a:off x="7478280" y="1925640"/>
            <a:ext cx="6425280" cy="2276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5" name="PlaceHolder 4"/>
          <p:cNvSpPr>
            <a:spLocks noGrp="1"/>
          </p:cNvSpPr>
          <p:nvPr>
            <p:ph/>
          </p:nvPr>
        </p:nvSpPr>
        <p:spPr>
          <a:xfrm>
            <a:off x="731520" y="4418640"/>
            <a:ext cx="13167000" cy="2276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9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0" name="PlaceHolder 1"/>
          <p:cNvSpPr>
            <a:spLocks noGrp="1"/>
          </p:cNvSpPr>
          <p:nvPr>
            <p:ph type="subTitle"/>
          </p:nvPr>
        </p:nvSpPr>
        <p:spPr>
          <a:xfrm>
            <a:off x="731520" y="328320"/>
            <a:ext cx="13167000" cy="63691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/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9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1" name="PlaceHolder 1"/>
          <p:cNvSpPr>
            <a:spLocks noGrp="1"/>
          </p:cNvSpPr>
          <p:nvPr>
            <p:ph type="title"/>
          </p:nvPr>
        </p:nvSpPr>
        <p:spPr>
          <a:xfrm>
            <a:off x="731520" y="328320"/>
            <a:ext cx="13167000" cy="13737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pt-BR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02" name="PlaceHolder 2"/>
          <p:cNvSpPr>
            <a:spLocks noGrp="1"/>
          </p:cNvSpPr>
          <p:nvPr>
            <p:ph/>
          </p:nvPr>
        </p:nvSpPr>
        <p:spPr>
          <a:xfrm>
            <a:off x="731520" y="1925640"/>
            <a:ext cx="6425280" cy="2276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03" name="PlaceHolder 3"/>
          <p:cNvSpPr>
            <a:spLocks noGrp="1"/>
          </p:cNvSpPr>
          <p:nvPr>
            <p:ph/>
          </p:nvPr>
        </p:nvSpPr>
        <p:spPr>
          <a:xfrm>
            <a:off x="7478280" y="1925640"/>
            <a:ext cx="6425280" cy="4772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04" name="PlaceHolder 4"/>
          <p:cNvSpPr>
            <a:spLocks noGrp="1"/>
          </p:cNvSpPr>
          <p:nvPr>
            <p:ph/>
          </p:nvPr>
        </p:nvSpPr>
        <p:spPr>
          <a:xfrm>
            <a:off x="731520" y="4418640"/>
            <a:ext cx="6425280" cy="2276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9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5" name="PlaceHolder 1"/>
          <p:cNvSpPr>
            <a:spLocks noGrp="1"/>
          </p:cNvSpPr>
          <p:nvPr>
            <p:ph type="title"/>
          </p:nvPr>
        </p:nvSpPr>
        <p:spPr>
          <a:xfrm>
            <a:off x="731520" y="328320"/>
            <a:ext cx="13167000" cy="13737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pt-BR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06" name="PlaceHolder 2"/>
          <p:cNvSpPr>
            <a:spLocks noGrp="1"/>
          </p:cNvSpPr>
          <p:nvPr>
            <p:ph/>
          </p:nvPr>
        </p:nvSpPr>
        <p:spPr>
          <a:xfrm>
            <a:off x="731520" y="1925640"/>
            <a:ext cx="6425280" cy="4772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07" name="PlaceHolder 3"/>
          <p:cNvSpPr>
            <a:spLocks noGrp="1"/>
          </p:cNvSpPr>
          <p:nvPr>
            <p:ph/>
          </p:nvPr>
        </p:nvSpPr>
        <p:spPr>
          <a:xfrm>
            <a:off x="7478280" y="1925640"/>
            <a:ext cx="6425280" cy="2276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08" name="PlaceHolder 4"/>
          <p:cNvSpPr>
            <a:spLocks noGrp="1"/>
          </p:cNvSpPr>
          <p:nvPr>
            <p:ph/>
          </p:nvPr>
        </p:nvSpPr>
        <p:spPr>
          <a:xfrm>
            <a:off x="7478280" y="4418640"/>
            <a:ext cx="6425280" cy="2276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9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9" name="PlaceHolder 1"/>
          <p:cNvSpPr>
            <a:spLocks noGrp="1"/>
          </p:cNvSpPr>
          <p:nvPr>
            <p:ph type="title"/>
          </p:nvPr>
        </p:nvSpPr>
        <p:spPr>
          <a:xfrm>
            <a:off x="731520" y="328320"/>
            <a:ext cx="13167000" cy="13737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pt-BR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10" name="PlaceHolder 2"/>
          <p:cNvSpPr>
            <a:spLocks noGrp="1"/>
          </p:cNvSpPr>
          <p:nvPr>
            <p:ph/>
          </p:nvPr>
        </p:nvSpPr>
        <p:spPr>
          <a:xfrm>
            <a:off x="731520" y="1925640"/>
            <a:ext cx="6425280" cy="2276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11" name="PlaceHolder 3"/>
          <p:cNvSpPr>
            <a:spLocks noGrp="1"/>
          </p:cNvSpPr>
          <p:nvPr>
            <p:ph/>
          </p:nvPr>
        </p:nvSpPr>
        <p:spPr>
          <a:xfrm>
            <a:off x="7478280" y="1925640"/>
            <a:ext cx="6425280" cy="2276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12" name="PlaceHolder 4"/>
          <p:cNvSpPr>
            <a:spLocks noGrp="1"/>
          </p:cNvSpPr>
          <p:nvPr>
            <p:ph/>
          </p:nvPr>
        </p:nvSpPr>
        <p:spPr>
          <a:xfrm>
            <a:off x="731520" y="4418640"/>
            <a:ext cx="13167000" cy="2276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9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3" name="PlaceHolder 1"/>
          <p:cNvSpPr>
            <a:spLocks noGrp="1"/>
          </p:cNvSpPr>
          <p:nvPr>
            <p:ph type="title"/>
          </p:nvPr>
        </p:nvSpPr>
        <p:spPr>
          <a:xfrm>
            <a:off x="731520" y="328320"/>
            <a:ext cx="13167000" cy="13737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pt-BR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14" name="PlaceHolder 2"/>
          <p:cNvSpPr>
            <a:spLocks noGrp="1"/>
          </p:cNvSpPr>
          <p:nvPr>
            <p:ph/>
          </p:nvPr>
        </p:nvSpPr>
        <p:spPr>
          <a:xfrm>
            <a:off x="731520" y="1925640"/>
            <a:ext cx="13167000" cy="2276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15" name="PlaceHolder 3"/>
          <p:cNvSpPr>
            <a:spLocks noGrp="1"/>
          </p:cNvSpPr>
          <p:nvPr>
            <p:ph/>
          </p:nvPr>
        </p:nvSpPr>
        <p:spPr>
          <a:xfrm>
            <a:off x="731520" y="4418640"/>
            <a:ext cx="13167000" cy="2276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9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6" name="PlaceHolder 1"/>
          <p:cNvSpPr>
            <a:spLocks noGrp="1"/>
          </p:cNvSpPr>
          <p:nvPr>
            <p:ph type="title"/>
          </p:nvPr>
        </p:nvSpPr>
        <p:spPr>
          <a:xfrm>
            <a:off x="731520" y="328320"/>
            <a:ext cx="13167000" cy="13737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pt-BR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17" name="PlaceHolder 2"/>
          <p:cNvSpPr>
            <a:spLocks noGrp="1"/>
          </p:cNvSpPr>
          <p:nvPr>
            <p:ph/>
          </p:nvPr>
        </p:nvSpPr>
        <p:spPr>
          <a:xfrm>
            <a:off x="731520" y="1925640"/>
            <a:ext cx="6425280" cy="2276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18" name="PlaceHolder 3"/>
          <p:cNvSpPr>
            <a:spLocks noGrp="1"/>
          </p:cNvSpPr>
          <p:nvPr>
            <p:ph/>
          </p:nvPr>
        </p:nvSpPr>
        <p:spPr>
          <a:xfrm>
            <a:off x="7478280" y="1925640"/>
            <a:ext cx="6425280" cy="2276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19" name="PlaceHolder 4"/>
          <p:cNvSpPr>
            <a:spLocks noGrp="1"/>
          </p:cNvSpPr>
          <p:nvPr>
            <p:ph/>
          </p:nvPr>
        </p:nvSpPr>
        <p:spPr>
          <a:xfrm>
            <a:off x="731520" y="4418640"/>
            <a:ext cx="6425280" cy="2276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20" name="PlaceHolder 5"/>
          <p:cNvSpPr>
            <a:spLocks noGrp="1"/>
          </p:cNvSpPr>
          <p:nvPr>
            <p:ph/>
          </p:nvPr>
        </p:nvSpPr>
        <p:spPr>
          <a:xfrm>
            <a:off x="7478280" y="4418640"/>
            <a:ext cx="6425280" cy="2276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9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1" name="PlaceHolder 1"/>
          <p:cNvSpPr>
            <a:spLocks noGrp="1"/>
          </p:cNvSpPr>
          <p:nvPr>
            <p:ph type="title"/>
          </p:nvPr>
        </p:nvSpPr>
        <p:spPr>
          <a:xfrm>
            <a:off x="731520" y="328320"/>
            <a:ext cx="13167000" cy="13737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pt-BR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22" name="PlaceHolder 2"/>
          <p:cNvSpPr>
            <a:spLocks noGrp="1"/>
          </p:cNvSpPr>
          <p:nvPr>
            <p:ph/>
          </p:nvPr>
        </p:nvSpPr>
        <p:spPr>
          <a:xfrm>
            <a:off x="731520" y="1925640"/>
            <a:ext cx="4239360" cy="2276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23" name="PlaceHolder 3"/>
          <p:cNvSpPr>
            <a:spLocks noGrp="1"/>
          </p:cNvSpPr>
          <p:nvPr>
            <p:ph/>
          </p:nvPr>
        </p:nvSpPr>
        <p:spPr>
          <a:xfrm>
            <a:off x="5183280" y="1925640"/>
            <a:ext cx="4239360" cy="2276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24" name="PlaceHolder 4"/>
          <p:cNvSpPr>
            <a:spLocks noGrp="1"/>
          </p:cNvSpPr>
          <p:nvPr>
            <p:ph/>
          </p:nvPr>
        </p:nvSpPr>
        <p:spPr>
          <a:xfrm>
            <a:off x="9635040" y="1925640"/>
            <a:ext cx="4239360" cy="2276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25" name="PlaceHolder 5"/>
          <p:cNvSpPr>
            <a:spLocks noGrp="1"/>
          </p:cNvSpPr>
          <p:nvPr>
            <p:ph/>
          </p:nvPr>
        </p:nvSpPr>
        <p:spPr>
          <a:xfrm>
            <a:off x="731520" y="4418640"/>
            <a:ext cx="4239360" cy="2276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26" name="PlaceHolder 6"/>
          <p:cNvSpPr>
            <a:spLocks noGrp="1"/>
          </p:cNvSpPr>
          <p:nvPr>
            <p:ph/>
          </p:nvPr>
        </p:nvSpPr>
        <p:spPr>
          <a:xfrm>
            <a:off x="5183280" y="4418640"/>
            <a:ext cx="4239360" cy="2276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27" name="PlaceHolder 7"/>
          <p:cNvSpPr>
            <a:spLocks noGrp="1"/>
          </p:cNvSpPr>
          <p:nvPr>
            <p:ph/>
          </p:nvPr>
        </p:nvSpPr>
        <p:spPr>
          <a:xfrm>
            <a:off x="9635040" y="4418640"/>
            <a:ext cx="4239360" cy="2276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9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9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3" name="PlaceHolder 1"/>
          <p:cNvSpPr>
            <a:spLocks noGrp="1"/>
          </p:cNvSpPr>
          <p:nvPr>
            <p:ph type="title"/>
          </p:nvPr>
        </p:nvSpPr>
        <p:spPr>
          <a:xfrm>
            <a:off x="731520" y="328320"/>
            <a:ext cx="13167000" cy="13737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pt-BR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34" name="PlaceHolder 2"/>
          <p:cNvSpPr>
            <a:spLocks noGrp="1"/>
          </p:cNvSpPr>
          <p:nvPr>
            <p:ph type="subTitle"/>
          </p:nvPr>
        </p:nvSpPr>
        <p:spPr>
          <a:xfrm>
            <a:off x="731520" y="1925640"/>
            <a:ext cx="13167000" cy="4772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9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5" name="PlaceHolder 1"/>
          <p:cNvSpPr>
            <a:spLocks noGrp="1"/>
          </p:cNvSpPr>
          <p:nvPr>
            <p:ph type="title"/>
          </p:nvPr>
        </p:nvSpPr>
        <p:spPr>
          <a:xfrm>
            <a:off x="731520" y="328320"/>
            <a:ext cx="13167000" cy="13737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pt-BR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36" name="PlaceHolder 2"/>
          <p:cNvSpPr>
            <a:spLocks noGrp="1"/>
          </p:cNvSpPr>
          <p:nvPr>
            <p:ph/>
          </p:nvPr>
        </p:nvSpPr>
        <p:spPr>
          <a:xfrm>
            <a:off x="731520" y="1925640"/>
            <a:ext cx="13167000" cy="4772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image" Target="../media/image1.png"/><Relationship Id="rId3" Type="http://schemas.openxmlformats.org/officeDocument/2006/relationships/hyperlink" Target="https://gamma.app/?utm_source=made-with-gamma" TargetMode="External"/><Relationship Id="rId4" Type="http://schemas.openxmlformats.org/officeDocument/2006/relationships/image" Target="../media/image2.png"/><Relationship Id="rId5" Type="http://schemas.openxmlformats.org/officeDocument/2006/relationships/slideLayout" Target="../slideLayouts/slideLayout1.xml"/><Relationship Id="rId6" Type="http://schemas.openxmlformats.org/officeDocument/2006/relationships/slideLayout" Target="../slideLayouts/slideLayout2.xml"/><Relationship Id="rId7" Type="http://schemas.openxmlformats.org/officeDocument/2006/relationships/slideLayout" Target="../slideLayouts/slideLayout3.xml"/><Relationship Id="rId8" Type="http://schemas.openxmlformats.org/officeDocument/2006/relationships/slideLayout" Target="../slideLayouts/slideLayout4.xml"/><Relationship Id="rId9" Type="http://schemas.openxmlformats.org/officeDocument/2006/relationships/slideLayout" Target="../slideLayouts/slideLayout5.xml"/><Relationship Id="rId10" Type="http://schemas.openxmlformats.org/officeDocument/2006/relationships/slideLayout" Target="../slideLayouts/slideLayout6.xml"/><Relationship Id="rId11" Type="http://schemas.openxmlformats.org/officeDocument/2006/relationships/slideLayout" Target="../slideLayouts/slideLayout7.xml"/><Relationship Id="rId12" Type="http://schemas.openxmlformats.org/officeDocument/2006/relationships/slideLayout" Target="../slideLayouts/slideLayout8.xml"/><Relationship Id="rId13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0.xml"/><Relationship Id="rId15" Type="http://schemas.openxmlformats.org/officeDocument/2006/relationships/slideLayout" Target="../slideLayouts/slideLayout11.xml"/><Relationship Id="rId16" Type="http://schemas.openxmlformats.org/officeDocument/2006/relationships/slideLayout" Target="../slideLayouts/slideLayout12.xml"/>
</Relationships>
</file>

<file path=ppt/slideMasters/_rels/slideMaster10.xml.rels><?xml version="1.0" encoding="UTF-8"?>
<Relationships xmlns="http://schemas.openxmlformats.org/package/2006/relationships"><Relationship Id="rId1" Type="http://schemas.openxmlformats.org/officeDocument/2006/relationships/theme" Target="../theme/theme10.xml"/><Relationship Id="rId2" Type="http://schemas.openxmlformats.org/officeDocument/2006/relationships/image" Target="../media/image1.png"/><Relationship Id="rId3" Type="http://schemas.openxmlformats.org/officeDocument/2006/relationships/hyperlink" Target="https://gamma.app/?utm_source=made-with-gamma" TargetMode="External"/><Relationship Id="rId4" Type="http://schemas.openxmlformats.org/officeDocument/2006/relationships/image" Target="../media/image2.png"/><Relationship Id="rId5" Type="http://schemas.openxmlformats.org/officeDocument/2006/relationships/slideLayout" Target="../slideLayouts/slideLayout109.xml"/><Relationship Id="rId6" Type="http://schemas.openxmlformats.org/officeDocument/2006/relationships/slideLayout" Target="../slideLayouts/slideLayout110.xml"/><Relationship Id="rId7" Type="http://schemas.openxmlformats.org/officeDocument/2006/relationships/slideLayout" Target="../slideLayouts/slideLayout111.xml"/><Relationship Id="rId8" Type="http://schemas.openxmlformats.org/officeDocument/2006/relationships/slideLayout" Target="../slideLayouts/slideLayout112.xml"/><Relationship Id="rId9" Type="http://schemas.openxmlformats.org/officeDocument/2006/relationships/slideLayout" Target="../slideLayouts/slideLayout113.xml"/><Relationship Id="rId10" Type="http://schemas.openxmlformats.org/officeDocument/2006/relationships/slideLayout" Target="../slideLayouts/slideLayout114.xml"/><Relationship Id="rId11" Type="http://schemas.openxmlformats.org/officeDocument/2006/relationships/slideLayout" Target="../slideLayouts/slideLayout115.xml"/><Relationship Id="rId12" Type="http://schemas.openxmlformats.org/officeDocument/2006/relationships/slideLayout" Target="../slideLayouts/slideLayout116.xml"/><Relationship Id="rId13" Type="http://schemas.openxmlformats.org/officeDocument/2006/relationships/slideLayout" Target="../slideLayouts/slideLayout117.xml"/><Relationship Id="rId14" Type="http://schemas.openxmlformats.org/officeDocument/2006/relationships/slideLayout" Target="../slideLayouts/slideLayout118.xml"/><Relationship Id="rId15" Type="http://schemas.openxmlformats.org/officeDocument/2006/relationships/slideLayout" Target="../slideLayouts/slideLayout119.xml"/><Relationship Id="rId16" Type="http://schemas.openxmlformats.org/officeDocument/2006/relationships/slideLayout" Target="../slideLayouts/slideLayout120.xml"/>
</Relationships>
</file>

<file path=ppt/slideMasters/_rels/slideMaster11.xml.rels><?xml version="1.0" encoding="UTF-8"?>
<Relationships xmlns="http://schemas.openxmlformats.org/package/2006/relationships"><Relationship Id="rId1" Type="http://schemas.openxmlformats.org/officeDocument/2006/relationships/theme" Target="../theme/theme11.xml"/><Relationship Id="rId2" Type="http://schemas.openxmlformats.org/officeDocument/2006/relationships/image" Target="../media/image1.png"/><Relationship Id="rId3" Type="http://schemas.openxmlformats.org/officeDocument/2006/relationships/hyperlink" Target="https://gamma.app/?utm_source=made-with-gamma" TargetMode="External"/><Relationship Id="rId4" Type="http://schemas.openxmlformats.org/officeDocument/2006/relationships/image" Target="../media/image2.png"/><Relationship Id="rId5" Type="http://schemas.openxmlformats.org/officeDocument/2006/relationships/slideLayout" Target="../slideLayouts/slideLayout121.xml"/><Relationship Id="rId6" Type="http://schemas.openxmlformats.org/officeDocument/2006/relationships/slideLayout" Target="../slideLayouts/slideLayout122.xml"/><Relationship Id="rId7" Type="http://schemas.openxmlformats.org/officeDocument/2006/relationships/slideLayout" Target="../slideLayouts/slideLayout123.xml"/><Relationship Id="rId8" Type="http://schemas.openxmlformats.org/officeDocument/2006/relationships/slideLayout" Target="../slideLayouts/slideLayout124.xml"/><Relationship Id="rId9" Type="http://schemas.openxmlformats.org/officeDocument/2006/relationships/slideLayout" Target="../slideLayouts/slideLayout125.xml"/><Relationship Id="rId10" Type="http://schemas.openxmlformats.org/officeDocument/2006/relationships/slideLayout" Target="../slideLayouts/slideLayout126.xml"/><Relationship Id="rId11" Type="http://schemas.openxmlformats.org/officeDocument/2006/relationships/slideLayout" Target="../slideLayouts/slideLayout127.xml"/><Relationship Id="rId12" Type="http://schemas.openxmlformats.org/officeDocument/2006/relationships/slideLayout" Target="../slideLayouts/slideLayout128.xml"/><Relationship Id="rId13" Type="http://schemas.openxmlformats.org/officeDocument/2006/relationships/slideLayout" Target="../slideLayouts/slideLayout129.xml"/><Relationship Id="rId14" Type="http://schemas.openxmlformats.org/officeDocument/2006/relationships/slideLayout" Target="../slideLayouts/slideLayout130.xml"/><Relationship Id="rId15" Type="http://schemas.openxmlformats.org/officeDocument/2006/relationships/slideLayout" Target="../slideLayouts/slideLayout131.xml"/><Relationship Id="rId16" Type="http://schemas.openxmlformats.org/officeDocument/2006/relationships/slideLayout" Target="../slideLayouts/slideLayout132.xml"/>
</Relationships>
</file>

<file path=ppt/slideMasters/_rels/slideMaster12.xml.rels><?xml version="1.0" encoding="UTF-8"?>
<Relationships xmlns="http://schemas.openxmlformats.org/package/2006/relationships"><Relationship Id="rId1" Type="http://schemas.openxmlformats.org/officeDocument/2006/relationships/theme" Target="../theme/theme12.xml"/><Relationship Id="rId2" Type="http://schemas.openxmlformats.org/officeDocument/2006/relationships/image" Target="../media/image1.png"/><Relationship Id="rId3" Type="http://schemas.openxmlformats.org/officeDocument/2006/relationships/hyperlink" Target="https://gamma.app/?utm_source=made-with-gamma" TargetMode="External"/><Relationship Id="rId4" Type="http://schemas.openxmlformats.org/officeDocument/2006/relationships/image" Target="../media/image2.png"/><Relationship Id="rId5" Type="http://schemas.openxmlformats.org/officeDocument/2006/relationships/slideLayout" Target="../slideLayouts/slideLayout133.xml"/><Relationship Id="rId6" Type="http://schemas.openxmlformats.org/officeDocument/2006/relationships/slideLayout" Target="../slideLayouts/slideLayout134.xml"/><Relationship Id="rId7" Type="http://schemas.openxmlformats.org/officeDocument/2006/relationships/slideLayout" Target="../slideLayouts/slideLayout135.xml"/><Relationship Id="rId8" Type="http://schemas.openxmlformats.org/officeDocument/2006/relationships/slideLayout" Target="../slideLayouts/slideLayout136.xml"/><Relationship Id="rId9" Type="http://schemas.openxmlformats.org/officeDocument/2006/relationships/slideLayout" Target="../slideLayouts/slideLayout137.xml"/><Relationship Id="rId10" Type="http://schemas.openxmlformats.org/officeDocument/2006/relationships/slideLayout" Target="../slideLayouts/slideLayout138.xml"/><Relationship Id="rId11" Type="http://schemas.openxmlformats.org/officeDocument/2006/relationships/slideLayout" Target="../slideLayouts/slideLayout139.xml"/><Relationship Id="rId12" Type="http://schemas.openxmlformats.org/officeDocument/2006/relationships/slideLayout" Target="../slideLayouts/slideLayout140.xml"/><Relationship Id="rId13" Type="http://schemas.openxmlformats.org/officeDocument/2006/relationships/slideLayout" Target="../slideLayouts/slideLayout141.xml"/><Relationship Id="rId14" Type="http://schemas.openxmlformats.org/officeDocument/2006/relationships/slideLayout" Target="../slideLayouts/slideLayout142.xml"/><Relationship Id="rId15" Type="http://schemas.openxmlformats.org/officeDocument/2006/relationships/slideLayout" Target="../slideLayouts/slideLayout143.xml"/><Relationship Id="rId16" Type="http://schemas.openxmlformats.org/officeDocument/2006/relationships/slideLayout" Target="../slideLayouts/slideLayout144.xml"/>
</Relationships>
</file>

<file path=ppt/slideMasters/_rels/slideMaster13.xml.rels><?xml version="1.0" encoding="UTF-8"?>
<Relationships xmlns="http://schemas.openxmlformats.org/package/2006/relationships"><Relationship Id="rId1" Type="http://schemas.openxmlformats.org/officeDocument/2006/relationships/theme" Target="../theme/theme13.xml"/><Relationship Id="rId2" Type="http://schemas.openxmlformats.org/officeDocument/2006/relationships/image" Target="../media/image1.png"/><Relationship Id="rId3" Type="http://schemas.openxmlformats.org/officeDocument/2006/relationships/hyperlink" Target="https://gamma.app/?utm_source=made-with-gamma" TargetMode="External"/><Relationship Id="rId4" Type="http://schemas.openxmlformats.org/officeDocument/2006/relationships/image" Target="../media/image2.png"/><Relationship Id="rId5" Type="http://schemas.openxmlformats.org/officeDocument/2006/relationships/slideLayout" Target="../slideLayouts/slideLayout145.xml"/><Relationship Id="rId6" Type="http://schemas.openxmlformats.org/officeDocument/2006/relationships/slideLayout" Target="../slideLayouts/slideLayout146.xml"/><Relationship Id="rId7" Type="http://schemas.openxmlformats.org/officeDocument/2006/relationships/slideLayout" Target="../slideLayouts/slideLayout147.xml"/><Relationship Id="rId8" Type="http://schemas.openxmlformats.org/officeDocument/2006/relationships/slideLayout" Target="../slideLayouts/slideLayout148.xml"/><Relationship Id="rId9" Type="http://schemas.openxmlformats.org/officeDocument/2006/relationships/slideLayout" Target="../slideLayouts/slideLayout149.xml"/><Relationship Id="rId10" Type="http://schemas.openxmlformats.org/officeDocument/2006/relationships/slideLayout" Target="../slideLayouts/slideLayout150.xml"/><Relationship Id="rId11" Type="http://schemas.openxmlformats.org/officeDocument/2006/relationships/slideLayout" Target="../slideLayouts/slideLayout151.xml"/><Relationship Id="rId12" Type="http://schemas.openxmlformats.org/officeDocument/2006/relationships/slideLayout" Target="../slideLayouts/slideLayout152.xml"/><Relationship Id="rId13" Type="http://schemas.openxmlformats.org/officeDocument/2006/relationships/slideLayout" Target="../slideLayouts/slideLayout153.xml"/><Relationship Id="rId14" Type="http://schemas.openxmlformats.org/officeDocument/2006/relationships/slideLayout" Target="../slideLayouts/slideLayout154.xml"/><Relationship Id="rId15" Type="http://schemas.openxmlformats.org/officeDocument/2006/relationships/slideLayout" Target="../slideLayouts/slideLayout155.xml"/><Relationship Id="rId16" Type="http://schemas.openxmlformats.org/officeDocument/2006/relationships/slideLayout" Target="../slideLayouts/slideLayout156.xml"/>
</Relationships>
</file>

<file path=ppt/slideMasters/_rels/slideMaster14.xml.rels><?xml version="1.0" encoding="UTF-8"?>
<Relationships xmlns="http://schemas.openxmlformats.org/package/2006/relationships"><Relationship Id="rId1" Type="http://schemas.openxmlformats.org/officeDocument/2006/relationships/theme" Target="../theme/theme14.xml"/><Relationship Id="rId2" Type="http://schemas.openxmlformats.org/officeDocument/2006/relationships/image" Target="../media/image1.png"/><Relationship Id="rId3" Type="http://schemas.openxmlformats.org/officeDocument/2006/relationships/hyperlink" Target="https://gamma.app/?utm_source=made-with-gamma" TargetMode="External"/><Relationship Id="rId4" Type="http://schemas.openxmlformats.org/officeDocument/2006/relationships/image" Target="../media/image2.png"/><Relationship Id="rId5" Type="http://schemas.openxmlformats.org/officeDocument/2006/relationships/slideLayout" Target="../slideLayouts/slideLayout157.xml"/><Relationship Id="rId6" Type="http://schemas.openxmlformats.org/officeDocument/2006/relationships/slideLayout" Target="../slideLayouts/slideLayout158.xml"/><Relationship Id="rId7" Type="http://schemas.openxmlformats.org/officeDocument/2006/relationships/slideLayout" Target="../slideLayouts/slideLayout159.xml"/><Relationship Id="rId8" Type="http://schemas.openxmlformats.org/officeDocument/2006/relationships/slideLayout" Target="../slideLayouts/slideLayout160.xml"/><Relationship Id="rId9" Type="http://schemas.openxmlformats.org/officeDocument/2006/relationships/slideLayout" Target="../slideLayouts/slideLayout161.xml"/><Relationship Id="rId10" Type="http://schemas.openxmlformats.org/officeDocument/2006/relationships/slideLayout" Target="../slideLayouts/slideLayout162.xml"/><Relationship Id="rId11" Type="http://schemas.openxmlformats.org/officeDocument/2006/relationships/slideLayout" Target="../slideLayouts/slideLayout163.xml"/><Relationship Id="rId12" Type="http://schemas.openxmlformats.org/officeDocument/2006/relationships/slideLayout" Target="../slideLayouts/slideLayout164.xml"/><Relationship Id="rId13" Type="http://schemas.openxmlformats.org/officeDocument/2006/relationships/slideLayout" Target="../slideLayouts/slideLayout165.xml"/><Relationship Id="rId14" Type="http://schemas.openxmlformats.org/officeDocument/2006/relationships/slideLayout" Target="../slideLayouts/slideLayout166.xml"/><Relationship Id="rId15" Type="http://schemas.openxmlformats.org/officeDocument/2006/relationships/slideLayout" Target="../slideLayouts/slideLayout167.xml"/><Relationship Id="rId16" Type="http://schemas.openxmlformats.org/officeDocument/2006/relationships/slideLayout" Target="../slideLayouts/slideLayout168.xml"/>
</Relationships>
</file>

<file path=ppt/slideMasters/_rels/slideMaster15.xml.rels><?xml version="1.0" encoding="UTF-8"?>
<Relationships xmlns="http://schemas.openxmlformats.org/package/2006/relationships"><Relationship Id="rId1" Type="http://schemas.openxmlformats.org/officeDocument/2006/relationships/theme" Target="../theme/theme15.xml"/><Relationship Id="rId2" Type="http://schemas.openxmlformats.org/officeDocument/2006/relationships/image" Target="../media/image1.png"/><Relationship Id="rId3" Type="http://schemas.openxmlformats.org/officeDocument/2006/relationships/hyperlink" Target="https://gamma.app/?utm_source=made-with-gamma" TargetMode="External"/><Relationship Id="rId4" Type="http://schemas.openxmlformats.org/officeDocument/2006/relationships/image" Target="../media/image2.png"/><Relationship Id="rId5" Type="http://schemas.openxmlformats.org/officeDocument/2006/relationships/slideLayout" Target="../slideLayouts/slideLayout169.xml"/><Relationship Id="rId6" Type="http://schemas.openxmlformats.org/officeDocument/2006/relationships/slideLayout" Target="../slideLayouts/slideLayout170.xml"/><Relationship Id="rId7" Type="http://schemas.openxmlformats.org/officeDocument/2006/relationships/slideLayout" Target="../slideLayouts/slideLayout171.xml"/><Relationship Id="rId8" Type="http://schemas.openxmlformats.org/officeDocument/2006/relationships/slideLayout" Target="../slideLayouts/slideLayout172.xml"/><Relationship Id="rId9" Type="http://schemas.openxmlformats.org/officeDocument/2006/relationships/slideLayout" Target="../slideLayouts/slideLayout173.xml"/><Relationship Id="rId10" Type="http://schemas.openxmlformats.org/officeDocument/2006/relationships/slideLayout" Target="../slideLayouts/slideLayout174.xml"/><Relationship Id="rId11" Type="http://schemas.openxmlformats.org/officeDocument/2006/relationships/slideLayout" Target="../slideLayouts/slideLayout175.xml"/><Relationship Id="rId12" Type="http://schemas.openxmlformats.org/officeDocument/2006/relationships/slideLayout" Target="../slideLayouts/slideLayout176.xml"/><Relationship Id="rId13" Type="http://schemas.openxmlformats.org/officeDocument/2006/relationships/slideLayout" Target="../slideLayouts/slideLayout177.xml"/><Relationship Id="rId14" Type="http://schemas.openxmlformats.org/officeDocument/2006/relationships/slideLayout" Target="../slideLayouts/slideLayout178.xml"/><Relationship Id="rId15" Type="http://schemas.openxmlformats.org/officeDocument/2006/relationships/slideLayout" Target="../slideLayouts/slideLayout179.xml"/><Relationship Id="rId16" Type="http://schemas.openxmlformats.org/officeDocument/2006/relationships/slideLayout" Target="../slideLayouts/slideLayout180.xml"/>
</Relationships>
</file>

<file path=ppt/slideMasters/_rels/slideMaster16.xml.rels><?xml version="1.0" encoding="UTF-8"?>
<Relationships xmlns="http://schemas.openxmlformats.org/package/2006/relationships"><Relationship Id="rId1" Type="http://schemas.openxmlformats.org/officeDocument/2006/relationships/theme" Target="../theme/theme16.xml"/><Relationship Id="rId2" Type="http://schemas.openxmlformats.org/officeDocument/2006/relationships/image" Target="../media/image1.png"/><Relationship Id="rId3" Type="http://schemas.openxmlformats.org/officeDocument/2006/relationships/hyperlink" Target="https://gamma.app/?utm_source=made-with-gamma" TargetMode="External"/><Relationship Id="rId4" Type="http://schemas.openxmlformats.org/officeDocument/2006/relationships/image" Target="../media/image2.png"/><Relationship Id="rId5" Type="http://schemas.openxmlformats.org/officeDocument/2006/relationships/slideLayout" Target="../slideLayouts/slideLayout181.xml"/><Relationship Id="rId6" Type="http://schemas.openxmlformats.org/officeDocument/2006/relationships/slideLayout" Target="../slideLayouts/slideLayout182.xml"/><Relationship Id="rId7" Type="http://schemas.openxmlformats.org/officeDocument/2006/relationships/slideLayout" Target="../slideLayouts/slideLayout183.xml"/><Relationship Id="rId8" Type="http://schemas.openxmlformats.org/officeDocument/2006/relationships/slideLayout" Target="../slideLayouts/slideLayout184.xml"/><Relationship Id="rId9" Type="http://schemas.openxmlformats.org/officeDocument/2006/relationships/slideLayout" Target="../slideLayouts/slideLayout185.xml"/><Relationship Id="rId10" Type="http://schemas.openxmlformats.org/officeDocument/2006/relationships/slideLayout" Target="../slideLayouts/slideLayout186.xml"/><Relationship Id="rId11" Type="http://schemas.openxmlformats.org/officeDocument/2006/relationships/slideLayout" Target="../slideLayouts/slideLayout187.xml"/><Relationship Id="rId12" Type="http://schemas.openxmlformats.org/officeDocument/2006/relationships/slideLayout" Target="../slideLayouts/slideLayout188.xml"/><Relationship Id="rId13" Type="http://schemas.openxmlformats.org/officeDocument/2006/relationships/slideLayout" Target="../slideLayouts/slideLayout189.xml"/><Relationship Id="rId14" Type="http://schemas.openxmlformats.org/officeDocument/2006/relationships/slideLayout" Target="../slideLayouts/slideLayout190.xml"/><Relationship Id="rId15" Type="http://schemas.openxmlformats.org/officeDocument/2006/relationships/slideLayout" Target="../slideLayouts/slideLayout191.xml"/><Relationship Id="rId16" Type="http://schemas.openxmlformats.org/officeDocument/2006/relationships/slideLayout" Target="../slideLayouts/slideLayout192.xml"/>
</Relationships>
</file>

<file path=ppt/slideMasters/_rels/slideMaster17.xml.rels><?xml version="1.0" encoding="UTF-8"?>
<Relationships xmlns="http://schemas.openxmlformats.org/package/2006/relationships"><Relationship Id="rId1" Type="http://schemas.openxmlformats.org/officeDocument/2006/relationships/theme" Target="../theme/theme17.xml"/><Relationship Id="rId2" Type="http://schemas.openxmlformats.org/officeDocument/2006/relationships/image" Target="../media/image1.png"/><Relationship Id="rId3" Type="http://schemas.openxmlformats.org/officeDocument/2006/relationships/hyperlink" Target="https://gamma.app/?utm_source=made-with-gamma" TargetMode="External"/><Relationship Id="rId4" Type="http://schemas.openxmlformats.org/officeDocument/2006/relationships/image" Target="../media/image2.png"/><Relationship Id="rId5" Type="http://schemas.openxmlformats.org/officeDocument/2006/relationships/slideLayout" Target="../slideLayouts/slideLayout193.xml"/><Relationship Id="rId6" Type="http://schemas.openxmlformats.org/officeDocument/2006/relationships/slideLayout" Target="../slideLayouts/slideLayout194.xml"/><Relationship Id="rId7" Type="http://schemas.openxmlformats.org/officeDocument/2006/relationships/slideLayout" Target="../slideLayouts/slideLayout195.xml"/><Relationship Id="rId8" Type="http://schemas.openxmlformats.org/officeDocument/2006/relationships/slideLayout" Target="../slideLayouts/slideLayout196.xml"/><Relationship Id="rId9" Type="http://schemas.openxmlformats.org/officeDocument/2006/relationships/slideLayout" Target="../slideLayouts/slideLayout197.xml"/><Relationship Id="rId10" Type="http://schemas.openxmlformats.org/officeDocument/2006/relationships/slideLayout" Target="../slideLayouts/slideLayout198.xml"/><Relationship Id="rId11" Type="http://schemas.openxmlformats.org/officeDocument/2006/relationships/slideLayout" Target="../slideLayouts/slideLayout199.xml"/><Relationship Id="rId12" Type="http://schemas.openxmlformats.org/officeDocument/2006/relationships/slideLayout" Target="../slideLayouts/slideLayout200.xml"/><Relationship Id="rId13" Type="http://schemas.openxmlformats.org/officeDocument/2006/relationships/slideLayout" Target="../slideLayouts/slideLayout201.xml"/><Relationship Id="rId14" Type="http://schemas.openxmlformats.org/officeDocument/2006/relationships/slideLayout" Target="../slideLayouts/slideLayout202.xml"/><Relationship Id="rId15" Type="http://schemas.openxmlformats.org/officeDocument/2006/relationships/slideLayout" Target="../slideLayouts/slideLayout203.xml"/><Relationship Id="rId16" Type="http://schemas.openxmlformats.org/officeDocument/2006/relationships/slideLayout" Target="../slideLayouts/slideLayout204.xml"/>
</Relationships>
</file>

<file path=ppt/slideMasters/_rels/slideMaster18.xml.rels><?xml version="1.0" encoding="UTF-8"?>
<Relationships xmlns="http://schemas.openxmlformats.org/package/2006/relationships"><Relationship Id="rId1" Type="http://schemas.openxmlformats.org/officeDocument/2006/relationships/theme" Target="../theme/theme18.xml"/><Relationship Id="rId2" Type="http://schemas.openxmlformats.org/officeDocument/2006/relationships/image" Target="../media/image1.png"/><Relationship Id="rId3" Type="http://schemas.openxmlformats.org/officeDocument/2006/relationships/hyperlink" Target="https://gamma.app/?utm_source=made-with-gamma" TargetMode="External"/><Relationship Id="rId4" Type="http://schemas.openxmlformats.org/officeDocument/2006/relationships/image" Target="../media/image2.png"/><Relationship Id="rId5" Type="http://schemas.openxmlformats.org/officeDocument/2006/relationships/slideLayout" Target="../slideLayouts/slideLayout205.xml"/><Relationship Id="rId6" Type="http://schemas.openxmlformats.org/officeDocument/2006/relationships/slideLayout" Target="../slideLayouts/slideLayout206.xml"/><Relationship Id="rId7" Type="http://schemas.openxmlformats.org/officeDocument/2006/relationships/slideLayout" Target="../slideLayouts/slideLayout207.xml"/><Relationship Id="rId8" Type="http://schemas.openxmlformats.org/officeDocument/2006/relationships/slideLayout" Target="../slideLayouts/slideLayout208.xml"/><Relationship Id="rId9" Type="http://schemas.openxmlformats.org/officeDocument/2006/relationships/slideLayout" Target="../slideLayouts/slideLayout209.xml"/><Relationship Id="rId10" Type="http://schemas.openxmlformats.org/officeDocument/2006/relationships/slideLayout" Target="../slideLayouts/slideLayout210.xml"/><Relationship Id="rId11" Type="http://schemas.openxmlformats.org/officeDocument/2006/relationships/slideLayout" Target="../slideLayouts/slideLayout211.xml"/><Relationship Id="rId12" Type="http://schemas.openxmlformats.org/officeDocument/2006/relationships/slideLayout" Target="../slideLayouts/slideLayout212.xml"/><Relationship Id="rId13" Type="http://schemas.openxmlformats.org/officeDocument/2006/relationships/slideLayout" Target="../slideLayouts/slideLayout213.xml"/><Relationship Id="rId14" Type="http://schemas.openxmlformats.org/officeDocument/2006/relationships/slideLayout" Target="../slideLayouts/slideLayout214.xml"/><Relationship Id="rId15" Type="http://schemas.openxmlformats.org/officeDocument/2006/relationships/slideLayout" Target="../slideLayouts/slideLayout215.xml"/><Relationship Id="rId16" Type="http://schemas.openxmlformats.org/officeDocument/2006/relationships/slideLayout" Target="../slideLayouts/slideLayout216.xml"/>
</Relationships>
</file>

<file path=ppt/slideMasters/_rels/slideMaster19.xml.rels><?xml version="1.0" encoding="UTF-8"?>
<Relationships xmlns="http://schemas.openxmlformats.org/package/2006/relationships"><Relationship Id="rId1" Type="http://schemas.openxmlformats.org/officeDocument/2006/relationships/theme" Target="../theme/theme19.xml"/><Relationship Id="rId2" Type="http://schemas.openxmlformats.org/officeDocument/2006/relationships/image" Target="../media/image1.png"/><Relationship Id="rId3" Type="http://schemas.openxmlformats.org/officeDocument/2006/relationships/hyperlink" Target="https://gamma.app/?utm_source=made-with-gamma" TargetMode="External"/><Relationship Id="rId4" Type="http://schemas.openxmlformats.org/officeDocument/2006/relationships/image" Target="../media/image2.png"/><Relationship Id="rId5" Type="http://schemas.openxmlformats.org/officeDocument/2006/relationships/slideLayout" Target="../slideLayouts/slideLayout217.xml"/><Relationship Id="rId6" Type="http://schemas.openxmlformats.org/officeDocument/2006/relationships/slideLayout" Target="../slideLayouts/slideLayout218.xml"/><Relationship Id="rId7" Type="http://schemas.openxmlformats.org/officeDocument/2006/relationships/slideLayout" Target="../slideLayouts/slideLayout219.xml"/><Relationship Id="rId8" Type="http://schemas.openxmlformats.org/officeDocument/2006/relationships/slideLayout" Target="../slideLayouts/slideLayout220.xml"/><Relationship Id="rId9" Type="http://schemas.openxmlformats.org/officeDocument/2006/relationships/slideLayout" Target="../slideLayouts/slideLayout221.xml"/><Relationship Id="rId10" Type="http://schemas.openxmlformats.org/officeDocument/2006/relationships/slideLayout" Target="../slideLayouts/slideLayout222.xml"/><Relationship Id="rId11" Type="http://schemas.openxmlformats.org/officeDocument/2006/relationships/slideLayout" Target="../slideLayouts/slideLayout223.xml"/><Relationship Id="rId12" Type="http://schemas.openxmlformats.org/officeDocument/2006/relationships/slideLayout" Target="../slideLayouts/slideLayout224.xml"/><Relationship Id="rId13" Type="http://schemas.openxmlformats.org/officeDocument/2006/relationships/slideLayout" Target="../slideLayouts/slideLayout225.xml"/><Relationship Id="rId14" Type="http://schemas.openxmlformats.org/officeDocument/2006/relationships/slideLayout" Target="../slideLayouts/slideLayout226.xml"/><Relationship Id="rId15" Type="http://schemas.openxmlformats.org/officeDocument/2006/relationships/slideLayout" Target="../slideLayouts/slideLayout227.xml"/><Relationship Id="rId16" Type="http://schemas.openxmlformats.org/officeDocument/2006/relationships/slideLayout" Target="../slideLayouts/slideLayout228.xml"/>
</Relationships>
</file>

<file path=ppt/slideMasters/_rels/slideMaster2.xml.rels><?xml version="1.0" encoding="UTF-8"?>
<Relationships xmlns="http://schemas.openxmlformats.org/package/2006/relationships"><Relationship Id="rId1" Type="http://schemas.openxmlformats.org/officeDocument/2006/relationships/theme" Target="../theme/theme2.xml"/><Relationship Id="rId2" Type="http://schemas.openxmlformats.org/officeDocument/2006/relationships/image" Target="../media/image1.png"/><Relationship Id="rId3" Type="http://schemas.openxmlformats.org/officeDocument/2006/relationships/hyperlink" Target="https://gamma.app/?utm_source=made-with-gamma" TargetMode="External"/><Relationship Id="rId4" Type="http://schemas.openxmlformats.org/officeDocument/2006/relationships/image" Target="../media/image2.png"/><Relationship Id="rId5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5.xml"/><Relationship Id="rId8" Type="http://schemas.openxmlformats.org/officeDocument/2006/relationships/slideLayout" Target="../slideLayouts/slideLayout16.xml"/><Relationship Id="rId9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0.xml"/><Relationship Id="rId13" Type="http://schemas.openxmlformats.org/officeDocument/2006/relationships/slideLayout" Target="../slideLayouts/slideLayout21.xml"/><Relationship Id="rId14" Type="http://schemas.openxmlformats.org/officeDocument/2006/relationships/slideLayout" Target="../slideLayouts/slideLayout22.xml"/><Relationship Id="rId15" Type="http://schemas.openxmlformats.org/officeDocument/2006/relationships/slideLayout" Target="../slideLayouts/slideLayout23.xml"/><Relationship Id="rId16" Type="http://schemas.openxmlformats.org/officeDocument/2006/relationships/slideLayout" Target="../slideLayouts/slideLayout24.xml"/>
</Relationships>
</file>

<file path=ppt/slideMasters/_rels/slideMaster3.xml.rels><?xml version="1.0" encoding="UTF-8"?>
<Relationships xmlns="http://schemas.openxmlformats.org/package/2006/relationships"><Relationship Id="rId1" Type="http://schemas.openxmlformats.org/officeDocument/2006/relationships/theme" Target="../theme/theme3.xml"/><Relationship Id="rId2" Type="http://schemas.openxmlformats.org/officeDocument/2006/relationships/image" Target="../media/image1.png"/><Relationship Id="rId3" Type="http://schemas.openxmlformats.org/officeDocument/2006/relationships/hyperlink" Target="https://gamma.app/?utm_source=made-with-gamma" TargetMode="External"/><Relationship Id="rId4" Type="http://schemas.openxmlformats.org/officeDocument/2006/relationships/image" Target="../media/image2.png"/><Relationship Id="rId5" Type="http://schemas.openxmlformats.org/officeDocument/2006/relationships/slideLayout" Target="../slideLayouts/slideLayout25.xml"/><Relationship Id="rId6" Type="http://schemas.openxmlformats.org/officeDocument/2006/relationships/slideLayout" Target="../slideLayouts/slideLayout26.xml"/><Relationship Id="rId7" Type="http://schemas.openxmlformats.org/officeDocument/2006/relationships/slideLayout" Target="../slideLayouts/slideLayout27.xml"/><Relationship Id="rId8" Type="http://schemas.openxmlformats.org/officeDocument/2006/relationships/slideLayout" Target="../slideLayouts/slideLayout28.xml"/><Relationship Id="rId9" Type="http://schemas.openxmlformats.org/officeDocument/2006/relationships/slideLayout" Target="../slideLayouts/slideLayout29.xml"/><Relationship Id="rId10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31.xml"/><Relationship Id="rId12" Type="http://schemas.openxmlformats.org/officeDocument/2006/relationships/slideLayout" Target="../slideLayouts/slideLayout32.xml"/><Relationship Id="rId13" Type="http://schemas.openxmlformats.org/officeDocument/2006/relationships/slideLayout" Target="../slideLayouts/slideLayout33.xml"/><Relationship Id="rId14" Type="http://schemas.openxmlformats.org/officeDocument/2006/relationships/slideLayout" Target="../slideLayouts/slideLayout34.xml"/><Relationship Id="rId15" Type="http://schemas.openxmlformats.org/officeDocument/2006/relationships/slideLayout" Target="../slideLayouts/slideLayout35.xml"/><Relationship Id="rId16" Type="http://schemas.openxmlformats.org/officeDocument/2006/relationships/slideLayout" Target="../slideLayouts/slideLayout36.xml"/>
</Relationships>
</file>

<file path=ppt/slideMasters/_rels/slideMaster4.xml.rels><?xml version="1.0" encoding="UTF-8"?>
<Relationships xmlns="http://schemas.openxmlformats.org/package/2006/relationships"><Relationship Id="rId1" Type="http://schemas.openxmlformats.org/officeDocument/2006/relationships/theme" Target="../theme/theme4.xml"/><Relationship Id="rId2" Type="http://schemas.openxmlformats.org/officeDocument/2006/relationships/image" Target="../media/image1.png"/><Relationship Id="rId3" Type="http://schemas.openxmlformats.org/officeDocument/2006/relationships/hyperlink" Target="https://gamma.app/?utm_source=made-with-gamma" TargetMode="External"/><Relationship Id="rId4" Type="http://schemas.openxmlformats.org/officeDocument/2006/relationships/image" Target="../media/image2.png"/><Relationship Id="rId5" Type="http://schemas.openxmlformats.org/officeDocument/2006/relationships/slideLayout" Target="../slideLayouts/slideLayout37.xml"/><Relationship Id="rId6" Type="http://schemas.openxmlformats.org/officeDocument/2006/relationships/slideLayout" Target="../slideLayouts/slideLayout38.xml"/><Relationship Id="rId7" Type="http://schemas.openxmlformats.org/officeDocument/2006/relationships/slideLayout" Target="../slideLayouts/slideLayout39.xml"/><Relationship Id="rId8" Type="http://schemas.openxmlformats.org/officeDocument/2006/relationships/slideLayout" Target="../slideLayouts/slideLayout40.xml"/><Relationship Id="rId9" Type="http://schemas.openxmlformats.org/officeDocument/2006/relationships/slideLayout" Target="../slideLayouts/slideLayout41.xml"/><Relationship Id="rId10" Type="http://schemas.openxmlformats.org/officeDocument/2006/relationships/slideLayout" Target="../slideLayouts/slideLayout42.xml"/><Relationship Id="rId11" Type="http://schemas.openxmlformats.org/officeDocument/2006/relationships/slideLayout" Target="../slideLayouts/slideLayout43.xml"/><Relationship Id="rId12" Type="http://schemas.openxmlformats.org/officeDocument/2006/relationships/slideLayout" Target="../slideLayouts/slideLayout44.xml"/><Relationship Id="rId13" Type="http://schemas.openxmlformats.org/officeDocument/2006/relationships/slideLayout" Target="../slideLayouts/slideLayout45.xml"/><Relationship Id="rId14" Type="http://schemas.openxmlformats.org/officeDocument/2006/relationships/slideLayout" Target="../slideLayouts/slideLayout46.xml"/><Relationship Id="rId15" Type="http://schemas.openxmlformats.org/officeDocument/2006/relationships/slideLayout" Target="../slideLayouts/slideLayout47.xml"/><Relationship Id="rId16" Type="http://schemas.openxmlformats.org/officeDocument/2006/relationships/slideLayout" Target="../slideLayouts/slideLayout48.xml"/>
</Relationships>
</file>

<file path=ppt/slideMasters/_rels/slideMaster5.xml.rels><?xml version="1.0" encoding="UTF-8"?>
<Relationships xmlns="http://schemas.openxmlformats.org/package/2006/relationships"><Relationship Id="rId1" Type="http://schemas.openxmlformats.org/officeDocument/2006/relationships/theme" Target="../theme/theme5.xml"/><Relationship Id="rId2" Type="http://schemas.openxmlformats.org/officeDocument/2006/relationships/image" Target="../media/image1.png"/><Relationship Id="rId3" Type="http://schemas.openxmlformats.org/officeDocument/2006/relationships/hyperlink" Target="https://gamma.app/?utm_source=made-with-gamma" TargetMode="External"/><Relationship Id="rId4" Type="http://schemas.openxmlformats.org/officeDocument/2006/relationships/image" Target="../media/image2.png"/><Relationship Id="rId5" Type="http://schemas.openxmlformats.org/officeDocument/2006/relationships/slideLayout" Target="../slideLayouts/slideLayout49.xml"/><Relationship Id="rId6" Type="http://schemas.openxmlformats.org/officeDocument/2006/relationships/slideLayout" Target="../slideLayouts/slideLayout50.xml"/><Relationship Id="rId7" Type="http://schemas.openxmlformats.org/officeDocument/2006/relationships/slideLayout" Target="../slideLayouts/slideLayout51.xml"/><Relationship Id="rId8" Type="http://schemas.openxmlformats.org/officeDocument/2006/relationships/slideLayout" Target="../slideLayouts/slideLayout52.xml"/><Relationship Id="rId9" Type="http://schemas.openxmlformats.org/officeDocument/2006/relationships/slideLayout" Target="../slideLayouts/slideLayout53.xml"/><Relationship Id="rId10" Type="http://schemas.openxmlformats.org/officeDocument/2006/relationships/slideLayout" Target="../slideLayouts/slideLayout54.xml"/><Relationship Id="rId11" Type="http://schemas.openxmlformats.org/officeDocument/2006/relationships/slideLayout" Target="../slideLayouts/slideLayout55.xml"/><Relationship Id="rId12" Type="http://schemas.openxmlformats.org/officeDocument/2006/relationships/slideLayout" Target="../slideLayouts/slideLayout56.xml"/><Relationship Id="rId13" Type="http://schemas.openxmlformats.org/officeDocument/2006/relationships/slideLayout" Target="../slideLayouts/slideLayout57.xml"/><Relationship Id="rId14" Type="http://schemas.openxmlformats.org/officeDocument/2006/relationships/slideLayout" Target="../slideLayouts/slideLayout58.xml"/><Relationship Id="rId15" Type="http://schemas.openxmlformats.org/officeDocument/2006/relationships/slideLayout" Target="../slideLayouts/slideLayout59.xml"/><Relationship Id="rId16" Type="http://schemas.openxmlformats.org/officeDocument/2006/relationships/slideLayout" Target="../slideLayouts/slideLayout60.xml"/>
</Relationships>
</file>

<file path=ppt/slideMasters/_rels/slideMaster6.xml.rels><?xml version="1.0" encoding="UTF-8"?>
<Relationships xmlns="http://schemas.openxmlformats.org/package/2006/relationships"><Relationship Id="rId1" Type="http://schemas.openxmlformats.org/officeDocument/2006/relationships/theme" Target="../theme/theme6.xml"/><Relationship Id="rId2" Type="http://schemas.openxmlformats.org/officeDocument/2006/relationships/image" Target="../media/image1.png"/><Relationship Id="rId3" Type="http://schemas.openxmlformats.org/officeDocument/2006/relationships/hyperlink" Target="https://gamma.app/?utm_source=made-with-gamma" TargetMode="External"/><Relationship Id="rId4" Type="http://schemas.openxmlformats.org/officeDocument/2006/relationships/image" Target="../media/image2.png"/><Relationship Id="rId5" Type="http://schemas.openxmlformats.org/officeDocument/2006/relationships/slideLayout" Target="../slideLayouts/slideLayout61.xml"/><Relationship Id="rId6" Type="http://schemas.openxmlformats.org/officeDocument/2006/relationships/slideLayout" Target="../slideLayouts/slideLayout62.xml"/><Relationship Id="rId7" Type="http://schemas.openxmlformats.org/officeDocument/2006/relationships/slideLayout" Target="../slideLayouts/slideLayout63.xml"/><Relationship Id="rId8" Type="http://schemas.openxmlformats.org/officeDocument/2006/relationships/slideLayout" Target="../slideLayouts/slideLayout64.xml"/><Relationship Id="rId9" Type="http://schemas.openxmlformats.org/officeDocument/2006/relationships/slideLayout" Target="../slideLayouts/slideLayout65.xml"/><Relationship Id="rId10" Type="http://schemas.openxmlformats.org/officeDocument/2006/relationships/slideLayout" Target="../slideLayouts/slideLayout66.xml"/><Relationship Id="rId11" Type="http://schemas.openxmlformats.org/officeDocument/2006/relationships/slideLayout" Target="../slideLayouts/slideLayout67.xml"/><Relationship Id="rId12" Type="http://schemas.openxmlformats.org/officeDocument/2006/relationships/slideLayout" Target="../slideLayouts/slideLayout68.xml"/><Relationship Id="rId13" Type="http://schemas.openxmlformats.org/officeDocument/2006/relationships/slideLayout" Target="../slideLayouts/slideLayout69.xml"/><Relationship Id="rId14" Type="http://schemas.openxmlformats.org/officeDocument/2006/relationships/slideLayout" Target="../slideLayouts/slideLayout70.xml"/><Relationship Id="rId15" Type="http://schemas.openxmlformats.org/officeDocument/2006/relationships/slideLayout" Target="../slideLayouts/slideLayout71.xml"/><Relationship Id="rId16" Type="http://schemas.openxmlformats.org/officeDocument/2006/relationships/slideLayout" Target="../slideLayouts/slideLayout72.xml"/>
</Relationships>
</file>

<file path=ppt/slideMasters/_rels/slideMaster7.xml.rels><?xml version="1.0" encoding="UTF-8"?>
<Relationships xmlns="http://schemas.openxmlformats.org/package/2006/relationships"><Relationship Id="rId1" Type="http://schemas.openxmlformats.org/officeDocument/2006/relationships/theme" Target="../theme/theme7.xml"/><Relationship Id="rId2" Type="http://schemas.openxmlformats.org/officeDocument/2006/relationships/image" Target="../media/image1.png"/><Relationship Id="rId3" Type="http://schemas.openxmlformats.org/officeDocument/2006/relationships/hyperlink" Target="https://gamma.app/?utm_source=made-with-gamma" TargetMode="External"/><Relationship Id="rId4" Type="http://schemas.openxmlformats.org/officeDocument/2006/relationships/image" Target="../media/image2.png"/><Relationship Id="rId5" Type="http://schemas.openxmlformats.org/officeDocument/2006/relationships/slideLayout" Target="../slideLayouts/slideLayout73.xml"/><Relationship Id="rId6" Type="http://schemas.openxmlformats.org/officeDocument/2006/relationships/slideLayout" Target="../slideLayouts/slideLayout74.xml"/><Relationship Id="rId7" Type="http://schemas.openxmlformats.org/officeDocument/2006/relationships/slideLayout" Target="../slideLayouts/slideLayout75.xml"/><Relationship Id="rId8" Type="http://schemas.openxmlformats.org/officeDocument/2006/relationships/slideLayout" Target="../slideLayouts/slideLayout76.xml"/><Relationship Id="rId9" Type="http://schemas.openxmlformats.org/officeDocument/2006/relationships/slideLayout" Target="../slideLayouts/slideLayout77.xml"/><Relationship Id="rId10" Type="http://schemas.openxmlformats.org/officeDocument/2006/relationships/slideLayout" Target="../slideLayouts/slideLayout78.xml"/><Relationship Id="rId11" Type="http://schemas.openxmlformats.org/officeDocument/2006/relationships/slideLayout" Target="../slideLayouts/slideLayout79.xml"/><Relationship Id="rId12" Type="http://schemas.openxmlformats.org/officeDocument/2006/relationships/slideLayout" Target="../slideLayouts/slideLayout80.xml"/><Relationship Id="rId13" Type="http://schemas.openxmlformats.org/officeDocument/2006/relationships/slideLayout" Target="../slideLayouts/slideLayout81.xml"/><Relationship Id="rId14" Type="http://schemas.openxmlformats.org/officeDocument/2006/relationships/slideLayout" Target="../slideLayouts/slideLayout82.xml"/><Relationship Id="rId15" Type="http://schemas.openxmlformats.org/officeDocument/2006/relationships/slideLayout" Target="../slideLayouts/slideLayout83.xml"/><Relationship Id="rId16" Type="http://schemas.openxmlformats.org/officeDocument/2006/relationships/slideLayout" Target="../slideLayouts/slideLayout84.xml"/>
</Relationships>
</file>

<file path=ppt/slideMasters/_rels/slideMaster8.xml.rels><?xml version="1.0" encoding="UTF-8"?>
<Relationships xmlns="http://schemas.openxmlformats.org/package/2006/relationships"><Relationship Id="rId1" Type="http://schemas.openxmlformats.org/officeDocument/2006/relationships/theme" Target="../theme/theme8.xml"/><Relationship Id="rId2" Type="http://schemas.openxmlformats.org/officeDocument/2006/relationships/image" Target="../media/image1.png"/><Relationship Id="rId3" Type="http://schemas.openxmlformats.org/officeDocument/2006/relationships/hyperlink" Target="https://gamma.app/?utm_source=made-with-gamma" TargetMode="External"/><Relationship Id="rId4" Type="http://schemas.openxmlformats.org/officeDocument/2006/relationships/image" Target="../media/image2.png"/><Relationship Id="rId5" Type="http://schemas.openxmlformats.org/officeDocument/2006/relationships/slideLayout" Target="../slideLayouts/slideLayout85.xml"/><Relationship Id="rId6" Type="http://schemas.openxmlformats.org/officeDocument/2006/relationships/slideLayout" Target="../slideLayouts/slideLayout86.xml"/><Relationship Id="rId7" Type="http://schemas.openxmlformats.org/officeDocument/2006/relationships/slideLayout" Target="../slideLayouts/slideLayout87.xml"/><Relationship Id="rId8" Type="http://schemas.openxmlformats.org/officeDocument/2006/relationships/slideLayout" Target="../slideLayouts/slideLayout88.xml"/><Relationship Id="rId9" Type="http://schemas.openxmlformats.org/officeDocument/2006/relationships/slideLayout" Target="../slideLayouts/slideLayout89.xml"/><Relationship Id="rId10" Type="http://schemas.openxmlformats.org/officeDocument/2006/relationships/slideLayout" Target="../slideLayouts/slideLayout90.xml"/><Relationship Id="rId11" Type="http://schemas.openxmlformats.org/officeDocument/2006/relationships/slideLayout" Target="../slideLayouts/slideLayout91.xml"/><Relationship Id="rId12" Type="http://schemas.openxmlformats.org/officeDocument/2006/relationships/slideLayout" Target="../slideLayouts/slideLayout92.xml"/><Relationship Id="rId13" Type="http://schemas.openxmlformats.org/officeDocument/2006/relationships/slideLayout" Target="../slideLayouts/slideLayout93.xml"/><Relationship Id="rId14" Type="http://schemas.openxmlformats.org/officeDocument/2006/relationships/slideLayout" Target="../slideLayouts/slideLayout94.xml"/><Relationship Id="rId15" Type="http://schemas.openxmlformats.org/officeDocument/2006/relationships/slideLayout" Target="../slideLayouts/slideLayout95.xml"/><Relationship Id="rId16" Type="http://schemas.openxmlformats.org/officeDocument/2006/relationships/slideLayout" Target="../slideLayouts/slideLayout96.xml"/>
</Relationships>
</file>

<file path=ppt/slideMasters/_rels/slideMaster9.xml.rels><?xml version="1.0" encoding="UTF-8"?>
<Relationships xmlns="http://schemas.openxmlformats.org/package/2006/relationships"><Relationship Id="rId1" Type="http://schemas.openxmlformats.org/officeDocument/2006/relationships/theme" Target="../theme/theme9.xml"/><Relationship Id="rId2" Type="http://schemas.openxmlformats.org/officeDocument/2006/relationships/image" Target="../media/image1.png"/><Relationship Id="rId3" Type="http://schemas.openxmlformats.org/officeDocument/2006/relationships/hyperlink" Target="https://gamma.app/?utm_source=made-with-gamma" TargetMode="External"/><Relationship Id="rId4" Type="http://schemas.openxmlformats.org/officeDocument/2006/relationships/image" Target="../media/image2.png"/><Relationship Id="rId5" Type="http://schemas.openxmlformats.org/officeDocument/2006/relationships/slideLayout" Target="../slideLayouts/slideLayout97.xml"/><Relationship Id="rId6" Type="http://schemas.openxmlformats.org/officeDocument/2006/relationships/slideLayout" Target="../slideLayouts/slideLayout98.xml"/><Relationship Id="rId7" Type="http://schemas.openxmlformats.org/officeDocument/2006/relationships/slideLayout" Target="../slideLayouts/slideLayout99.xml"/><Relationship Id="rId8" Type="http://schemas.openxmlformats.org/officeDocument/2006/relationships/slideLayout" Target="../slideLayouts/slideLayout100.xml"/><Relationship Id="rId9" Type="http://schemas.openxmlformats.org/officeDocument/2006/relationships/slideLayout" Target="../slideLayouts/slideLayout101.xml"/><Relationship Id="rId10" Type="http://schemas.openxmlformats.org/officeDocument/2006/relationships/slideLayout" Target="../slideLayouts/slideLayout102.xml"/><Relationship Id="rId11" Type="http://schemas.openxmlformats.org/officeDocument/2006/relationships/slideLayout" Target="../slideLayouts/slideLayout103.xml"/><Relationship Id="rId12" Type="http://schemas.openxmlformats.org/officeDocument/2006/relationships/slideLayout" Target="../slideLayouts/slideLayout104.xml"/><Relationship Id="rId13" Type="http://schemas.openxmlformats.org/officeDocument/2006/relationships/slideLayout" Target="../slideLayouts/slideLayout105.xml"/><Relationship Id="rId14" Type="http://schemas.openxmlformats.org/officeDocument/2006/relationships/slideLayout" Target="../slideLayouts/slideLayout106.xml"/><Relationship Id="rId15" Type="http://schemas.openxmlformats.org/officeDocument/2006/relationships/slideLayout" Target="../slideLayouts/slideLayout107.xml"/><Relationship Id="rId16" Type="http://schemas.openxmlformats.org/officeDocument/2006/relationships/slideLayout" Target="../slideLayouts/slideLayout108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0" name="Image 0" descr="preencoded.png"/>
          <p:cNvPicPr/>
          <p:nvPr/>
        </p:nvPicPr>
        <p:blipFill>
          <a:blip r:embed="rId2"/>
          <a:stretch/>
        </p:blipFill>
        <p:spPr>
          <a:xfrm>
            <a:off x="0" y="0"/>
            <a:ext cx="14629320" cy="8228520"/>
          </a:xfrm>
          <a:prstGeom prst="rect">
            <a:avLst/>
          </a:prstGeom>
          <a:ln w="0">
            <a:noFill/>
          </a:ln>
        </p:spPr>
      </p:pic>
      <p:sp>
        <p:nvSpPr>
          <p:cNvPr id="1" name="Shape 0"/>
          <p:cNvSpPr/>
          <p:nvPr/>
        </p:nvSpPr>
        <p:spPr>
          <a:xfrm>
            <a:off x="0" y="0"/>
            <a:ext cx="14629320" cy="8228520"/>
          </a:xfrm>
          <a:prstGeom prst="rect">
            <a:avLst/>
          </a:prstGeom>
          <a:solidFill>
            <a:srgbClr val="002aa5">
              <a:alpha val="75000"/>
            </a:srgbClr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pt-BR" sz="1800" spc="-1" strike="noStrike">
              <a:solidFill>
                <a:srgbClr val="ffffff"/>
              </a:solidFill>
              <a:latin typeface="Arial"/>
              <a:ea typeface="DejaVu Sans"/>
            </a:endParaRPr>
          </a:p>
        </p:txBody>
      </p:sp>
      <p:pic>
        <p:nvPicPr>
          <p:cNvPr id="2" name="Image 1" descr="preencoded.png">
            <a:hlinkClick r:id="rId3"/>
          </p:cNvPr>
          <p:cNvPicPr/>
          <p:nvPr/>
        </p:nvPicPr>
        <p:blipFill>
          <a:blip r:embed="rId4"/>
          <a:stretch/>
        </p:blipFill>
        <p:spPr>
          <a:xfrm>
            <a:off x="12839040" y="7749720"/>
            <a:ext cx="1721520" cy="410400"/>
          </a:xfrm>
          <a:prstGeom prst="rect">
            <a:avLst/>
          </a:prstGeom>
          <a:ln w="0">
            <a:noFill/>
          </a:ln>
        </p:spPr>
      </p:pic>
      <p:sp>
        <p:nvSpPr>
          <p:cNvPr id="3" name="PlaceHolder 1"/>
          <p:cNvSpPr>
            <a:spLocks noGrp="1"/>
          </p:cNvSpPr>
          <p:nvPr>
            <p:ph type="title"/>
          </p:nvPr>
        </p:nvSpPr>
        <p:spPr>
          <a:xfrm>
            <a:off x="731520" y="328320"/>
            <a:ext cx="13167000" cy="13737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r>
              <a:rPr b="0" lang="pt-BR" sz="4400" spc="-1" strike="noStrike">
                <a:solidFill>
                  <a:srgbClr val="000000"/>
                </a:solidFill>
                <a:latin typeface="Arial"/>
              </a:rPr>
              <a:t>Clique para editar o formato do texto do título</a:t>
            </a:r>
            <a:endParaRPr b="0" lang="pt-BR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PlaceHolder 2"/>
          <p:cNvSpPr>
            <a:spLocks noGrp="1"/>
          </p:cNvSpPr>
          <p:nvPr>
            <p:ph type="body"/>
          </p:nvPr>
        </p:nvSpPr>
        <p:spPr>
          <a:xfrm>
            <a:off x="731520" y="1925640"/>
            <a:ext cx="13167000" cy="4772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3200" spc="-1" strike="noStrike">
                <a:solidFill>
                  <a:srgbClr val="000000"/>
                </a:solidFill>
                <a:latin typeface="Arial"/>
              </a:rPr>
              <a:t>Clique para editar o formato do texto da estrutura de tópicos</a:t>
            </a: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pt-BR" sz="2800" spc="-1" strike="noStrike">
                <a:solidFill>
                  <a:srgbClr val="000000"/>
                </a:solidFill>
                <a:latin typeface="Arial"/>
              </a:rPr>
              <a:t>2.º nível da estrutura de tópicos</a:t>
            </a:r>
            <a:endParaRPr b="0" lang="pt-BR" sz="2800" spc="-1" strike="noStrike">
              <a:solidFill>
                <a:srgbClr val="000000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2400" spc="-1" strike="noStrike">
                <a:solidFill>
                  <a:srgbClr val="000000"/>
                </a:solidFill>
                <a:latin typeface="Arial"/>
              </a:rPr>
              <a:t>3.º nível da estrutura de tópicos</a:t>
            </a:r>
            <a:endParaRPr b="0" lang="pt-BR" sz="2400" spc="-1" strike="noStrike">
              <a:solidFill>
                <a:srgbClr val="000000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pt-BR" sz="2000" spc="-1" strike="noStrike">
                <a:solidFill>
                  <a:srgbClr val="000000"/>
                </a:solidFill>
                <a:latin typeface="Arial"/>
              </a:rPr>
              <a:t>4.º nível da estrutura de tópicos</a:t>
            </a:r>
            <a:endParaRPr b="0" lang="pt-BR" sz="2000" spc="-1" strike="noStrike">
              <a:solidFill>
                <a:srgbClr val="000000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2000" spc="-1" strike="noStrike">
                <a:solidFill>
                  <a:srgbClr val="000000"/>
                </a:solidFill>
                <a:latin typeface="Arial"/>
              </a:rPr>
              <a:t>5.º nível da estrutura de tópicos</a:t>
            </a:r>
            <a:endParaRPr b="0" lang="pt-BR" sz="2000" spc="-1" strike="noStrike">
              <a:solidFill>
                <a:srgbClr val="000000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2000" spc="-1" strike="noStrike">
                <a:solidFill>
                  <a:srgbClr val="000000"/>
                </a:solidFill>
                <a:latin typeface="Arial"/>
              </a:rPr>
              <a:t>6.º nível da estrutura de tópicos</a:t>
            </a:r>
            <a:endParaRPr b="0" lang="pt-BR" sz="2000" spc="-1" strike="noStrike">
              <a:solidFill>
                <a:srgbClr val="000000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2000" spc="-1" strike="noStrike">
                <a:solidFill>
                  <a:srgbClr val="000000"/>
                </a:solidFill>
                <a:latin typeface="Arial"/>
              </a:rPr>
              <a:t>7.º nível da estrutura de tópicos</a:t>
            </a:r>
            <a:endParaRPr b="0" lang="pt-BR" sz="20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49" r:id="rId5"/>
    <p:sldLayoutId id="2147483650" r:id="rId6"/>
    <p:sldLayoutId id="2147483651" r:id="rId7"/>
    <p:sldLayoutId id="2147483652" r:id="rId8"/>
    <p:sldLayoutId id="2147483653" r:id="rId9"/>
    <p:sldLayoutId id="2147483654" r:id="rId10"/>
    <p:sldLayoutId id="2147483655" r:id="rId11"/>
    <p:sldLayoutId id="2147483656" r:id="rId12"/>
    <p:sldLayoutId id="2147483657" r:id="rId13"/>
    <p:sldLayoutId id="2147483658" r:id="rId14"/>
    <p:sldLayoutId id="2147483659" r:id="rId15"/>
    <p:sldLayoutId id="2147483660" r:id="rId16"/>
  </p:sldLayoutIdLst>
</p:sldMaster>
</file>

<file path=ppt/slideMasters/slideMaster10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9" name="Image 0" descr="preencoded.png"/>
          <p:cNvPicPr/>
          <p:nvPr/>
        </p:nvPicPr>
        <p:blipFill>
          <a:blip r:embed="rId2"/>
          <a:stretch/>
        </p:blipFill>
        <p:spPr>
          <a:xfrm>
            <a:off x="0" y="0"/>
            <a:ext cx="14629680" cy="8228880"/>
          </a:xfrm>
          <a:prstGeom prst="rect">
            <a:avLst/>
          </a:prstGeom>
          <a:ln w="0">
            <a:noFill/>
          </a:ln>
        </p:spPr>
      </p:pic>
      <p:sp>
        <p:nvSpPr>
          <p:cNvPr id="370" name="Shape 0"/>
          <p:cNvSpPr/>
          <p:nvPr/>
        </p:nvSpPr>
        <p:spPr>
          <a:xfrm>
            <a:off x="0" y="0"/>
            <a:ext cx="14629680" cy="8228880"/>
          </a:xfrm>
          <a:prstGeom prst="rect">
            <a:avLst/>
          </a:prstGeom>
          <a:solidFill>
            <a:srgbClr val="002aa5">
              <a:alpha val="75000"/>
            </a:srgbClr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pt-BR" sz="1800" spc="-1" strike="noStrike">
              <a:solidFill>
                <a:srgbClr val="ffffff"/>
              </a:solidFill>
              <a:latin typeface="Arial"/>
              <a:ea typeface="DejaVu Sans"/>
            </a:endParaRPr>
          </a:p>
        </p:txBody>
      </p:sp>
      <p:pic>
        <p:nvPicPr>
          <p:cNvPr id="371" name="Image 1" descr="preencoded.png">
            <a:hlinkClick r:id="rId3"/>
          </p:cNvPr>
          <p:cNvPicPr/>
          <p:nvPr/>
        </p:nvPicPr>
        <p:blipFill>
          <a:blip r:embed="rId4"/>
          <a:stretch/>
        </p:blipFill>
        <p:spPr>
          <a:xfrm>
            <a:off x="12839040" y="7749720"/>
            <a:ext cx="1721880" cy="410760"/>
          </a:xfrm>
          <a:prstGeom prst="rect">
            <a:avLst/>
          </a:prstGeom>
          <a:ln w="0">
            <a:noFill/>
          </a:ln>
        </p:spPr>
      </p:pic>
      <p:sp>
        <p:nvSpPr>
          <p:cNvPr id="372" name="PlaceHolder 1"/>
          <p:cNvSpPr>
            <a:spLocks noGrp="1"/>
          </p:cNvSpPr>
          <p:nvPr>
            <p:ph type="title"/>
          </p:nvPr>
        </p:nvSpPr>
        <p:spPr>
          <a:xfrm>
            <a:off x="731520" y="328320"/>
            <a:ext cx="13167000" cy="13737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r>
              <a:rPr b="0" lang="pt-BR" sz="4400" spc="-1" strike="noStrike">
                <a:solidFill>
                  <a:srgbClr val="000000"/>
                </a:solidFill>
                <a:latin typeface="Arial"/>
              </a:rPr>
              <a:t>Clique para editar o formato do texto do título</a:t>
            </a:r>
            <a:endParaRPr b="0" lang="pt-BR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73" name="PlaceHolder 2"/>
          <p:cNvSpPr>
            <a:spLocks noGrp="1"/>
          </p:cNvSpPr>
          <p:nvPr>
            <p:ph type="body"/>
          </p:nvPr>
        </p:nvSpPr>
        <p:spPr>
          <a:xfrm>
            <a:off x="731520" y="1925640"/>
            <a:ext cx="13167000" cy="4772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3200" spc="-1" strike="noStrike">
                <a:solidFill>
                  <a:srgbClr val="000000"/>
                </a:solidFill>
                <a:latin typeface="Arial"/>
              </a:rPr>
              <a:t>Clique para editar o formato do texto da estrutura de tópicos</a:t>
            </a: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pt-BR" sz="2800" spc="-1" strike="noStrike">
                <a:solidFill>
                  <a:srgbClr val="000000"/>
                </a:solidFill>
                <a:latin typeface="Arial"/>
              </a:rPr>
              <a:t>2.º nível da estrutura de tópicos</a:t>
            </a:r>
            <a:endParaRPr b="0" lang="pt-BR" sz="2800" spc="-1" strike="noStrike">
              <a:solidFill>
                <a:srgbClr val="000000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2400" spc="-1" strike="noStrike">
                <a:solidFill>
                  <a:srgbClr val="000000"/>
                </a:solidFill>
                <a:latin typeface="Arial"/>
              </a:rPr>
              <a:t>3.º nível da estrutura de tópicos</a:t>
            </a:r>
            <a:endParaRPr b="0" lang="pt-BR" sz="2400" spc="-1" strike="noStrike">
              <a:solidFill>
                <a:srgbClr val="000000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pt-BR" sz="2000" spc="-1" strike="noStrike">
                <a:solidFill>
                  <a:srgbClr val="000000"/>
                </a:solidFill>
                <a:latin typeface="Arial"/>
              </a:rPr>
              <a:t>4.º nível da estrutura de tópicos</a:t>
            </a:r>
            <a:endParaRPr b="0" lang="pt-BR" sz="2000" spc="-1" strike="noStrike">
              <a:solidFill>
                <a:srgbClr val="000000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2000" spc="-1" strike="noStrike">
                <a:solidFill>
                  <a:srgbClr val="000000"/>
                </a:solidFill>
                <a:latin typeface="Arial"/>
              </a:rPr>
              <a:t>5.º nível da estrutura de tópicos</a:t>
            </a:r>
            <a:endParaRPr b="0" lang="pt-BR" sz="2000" spc="-1" strike="noStrike">
              <a:solidFill>
                <a:srgbClr val="000000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2000" spc="-1" strike="noStrike">
                <a:solidFill>
                  <a:srgbClr val="000000"/>
                </a:solidFill>
                <a:latin typeface="Arial"/>
              </a:rPr>
              <a:t>6.º nível da estrutura de tópicos</a:t>
            </a:r>
            <a:endParaRPr b="0" lang="pt-BR" sz="2000" spc="-1" strike="noStrike">
              <a:solidFill>
                <a:srgbClr val="000000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2000" spc="-1" strike="noStrike">
                <a:solidFill>
                  <a:srgbClr val="000000"/>
                </a:solidFill>
                <a:latin typeface="Arial"/>
              </a:rPr>
              <a:t>7.º nível da estrutura de tópicos</a:t>
            </a:r>
            <a:endParaRPr b="0" lang="pt-BR" sz="20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766" r:id="rId5"/>
    <p:sldLayoutId id="2147483767" r:id="rId6"/>
    <p:sldLayoutId id="2147483768" r:id="rId7"/>
    <p:sldLayoutId id="2147483769" r:id="rId8"/>
    <p:sldLayoutId id="2147483770" r:id="rId9"/>
    <p:sldLayoutId id="2147483771" r:id="rId10"/>
    <p:sldLayoutId id="2147483772" r:id="rId11"/>
    <p:sldLayoutId id="2147483773" r:id="rId12"/>
    <p:sldLayoutId id="2147483774" r:id="rId13"/>
    <p:sldLayoutId id="2147483775" r:id="rId14"/>
    <p:sldLayoutId id="2147483776" r:id="rId15"/>
    <p:sldLayoutId id="2147483777" r:id="rId16"/>
  </p:sldLayoutIdLst>
</p:sldMaster>
</file>

<file path=ppt/slideMasters/slideMaster1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" name="Image 0" descr="preencoded.png"/>
          <p:cNvPicPr/>
          <p:nvPr/>
        </p:nvPicPr>
        <p:blipFill>
          <a:blip r:embed="rId2"/>
          <a:stretch/>
        </p:blipFill>
        <p:spPr>
          <a:xfrm>
            <a:off x="0" y="0"/>
            <a:ext cx="14629680" cy="8228880"/>
          </a:xfrm>
          <a:prstGeom prst="rect">
            <a:avLst/>
          </a:prstGeom>
          <a:ln w="0">
            <a:noFill/>
          </a:ln>
        </p:spPr>
      </p:pic>
      <p:sp>
        <p:nvSpPr>
          <p:cNvPr id="411" name="Shape 0"/>
          <p:cNvSpPr/>
          <p:nvPr/>
        </p:nvSpPr>
        <p:spPr>
          <a:xfrm>
            <a:off x="0" y="0"/>
            <a:ext cx="14629680" cy="8228880"/>
          </a:xfrm>
          <a:prstGeom prst="rect">
            <a:avLst/>
          </a:prstGeom>
          <a:solidFill>
            <a:srgbClr val="002aa5">
              <a:alpha val="75000"/>
            </a:srgbClr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pt-BR" sz="1800" spc="-1" strike="noStrike">
              <a:solidFill>
                <a:srgbClr val="ffffff"/>
              </a:solidFill>
              <a:latin typeface="Arial"/>
              <a:ea typeface="DejaVu Sans"/>
            </a:endParaRPr>
          </a:p>
        </p:txBody>
      </p:sp>
      <p:pic>
        <p:nvPicPr>
          <p:cNvPr id="412" name="Image 1" descr="preencoded.png">
            <a:hlinkClick r:id="rId3"/>
          </p:cNvPr>
          <p:cNvPicPr/>
          <p:nvPr/>
        </p:nvPicPr>
        <p:blipFill>
          <a:blip r:embed="rId4"/>
          <a:stretch/>
        </p:blipFill>
        <p:spPr>
          <a:xfrm>
            <a:off x="12839040" y="7749720"/>
            <a:ext cx="1721880" cy="410760"/>
          </a:xfrm>
          <a:prstGeom prst="rect">
            <a:avLst/>
          </a:prstGeom>
          <a:ln w="0">
            <a:noFill/>
          </a:ln>
        </p:spPr>
      </p:pic>
      <p:sp>
        <p:nvSpPr>
          <p:cNvPr id="413" name="PlaceHolder 1"/>
          <p:cNvSpPr>
            <a:spLocks noGrp="1"/>
          </p:cNvSpPr>
          <p:nvPr>
            <p:ph type="title"/>
          </p:nvPr>
        </p:nvSpPr>
        <p:spPr>
          <a:xfrm>
            <a:off x="731520" y="328320"/>
            <a:ext cx="13167000" cy="13737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r>
              <a:rPr b="0" lang="pt-BR" sz="4400" spc="-1" strike="noStrike">
                <a:solidFill>
                  <a:srgbClr val="000000"/>
                </a:solidFill>
                <a:latin typeface="Arial"/>
              </a:rPr>
              <a:t>Clique para editar o formato do texto do título</a:t>
            </a:r>
            <a:endParaRPr b="0" lang="pt-BR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14" name="PlaceHolder 2"/>
          <p:cNvSpPr>
            <a:spLocks noGrp="1"/>
          </p:cNvSpPr>
          <p:nvPr>
            <p:ph type="body"/>
          </p:nvPr>
        </p:nvSpPr>
        <p:spPr>
          <a:xfrm>
            <a:off x="731520" y="1925640"/>
            <a:ext cx="13167000" cy="4772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3200" spc="-1" strike="noStrike">
                <a:solidFill>
                  <a:srgbClr val="000000"/>
                </a:solidFill>
                <a:latin typeface="Arial"/>
              </a:rPr>
              <a:t>Clique para editar o formato do texto da estrutura de tópicos</a:t>
            </a: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pt-BR" sz="2800" spc="-1" strike="noStrike">
                <a:solidFill>
                  <a:srgbClr val="000000"/>
                </a:solidFill>
                <a:latin typeface="Arial"/>
              </a:rPr>
              <a:t>2.º nível da estrutura de tópicos</a:t>
            </a:r>
            <a:endParaRPr b="0" lang="pt-BR" sz="2800" spc="-1" strike="noStrike">
              <a:solidFill>
                <a:srgbClr val="000000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2400" spc="-1" strike="noStrike">
                <a:solidFill>
                  <a:srgbClr val="000000"/>
                </a:solidFill>
                <a:latin typeface="Arial"/>
              </a:rPr>
              <a:t>3.º nível da estrutura de tópicos</a:t>
            </a:r>
            <a:endParaRPr b="0" lang="pt-BR" sz="2400" spc="-1" strike="noStrike">
              <a:solidFill>
                <a:srgbClr val="000000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pt-BR" sz="2000" spc="-1" strike="noStrike">
                <a:solidFill>
                  <a:srgbClr val="000000"/>
                </a:solidFill>
                <a:latin typeface="Arial"/>
              </a:rPr>
              <a:t>4.º nível da estrutura de tópicos</a:t>
            </a:r>
            <a:endParaRPr b="0" lang="pt-BR" sz="2000" spc="-1" strike="noStrike">
              <a:solidFill>
                <a:srgbClr val="000000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2000" spc="-1" strike="noStrike">
                <a:solidFill>
                  <a:srgbClr val="000000"/>
                </a:solidFill>
                <a:latin typeface="Arial"/>
              </a:rPr>
              <a:t>5.º nível da estrutura de tópicos</a:t>
            </a:r>
            <a:endParaRPr b="0" lang="pt-BR" sz="2000" spc="-1" strike="noStrike">
              <a:solidFill>
                <a:srgbClr val="000000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2000" spc="-1" strike="noStrike">
                <a:solidFill>
                  <a:srgbClr val="000000"/>
                </a:solidFill>
                <a:latin typeface="Arial"/>
              </a:rPr>
              <a:t>6.º nível da estrutura de tópicos</a:t>
            </a:r>
            <a:endParaRPr b="0" lang="pt-BR" sz="2000" spc="-1" strike="noStrike">
              <a:solidFill>
                <a:srgbClr val="000000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2000" spc="-1" strike="noStrike">
                <a:solidFill>
                  <a:srgbClr val="000000"/>
                </a:solidFill>
                <a:latin typeface="Arial"/>
              </a:rPr>
              <a:t>7.º nível da estrutura de tópicos</a:t>
            </a:r>
            <a:endParaRPr b="0" lang="pt-BR" sz="20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779" r:id="rId5"/>
    <p:sldLayoutId id="2147483780" r:id="rId6"/>
    <p:sldLayoutId id="2147483781" r:id="rId7"/>
    <p:sldLayoutId id="2147483782" r:id="rId8"/>
    <p:sldLayoutId id="2147483783" r:id="rId9"/>
    <p:sldLayoutId id="2147483784" r:id="rId10"/>
    <p:sldLayoutId id="2147483785" r:id="rId11"/>
    <p:sldLayoutId id="2147483786" r:id="rId12"/>
    <p:sldLayoutId id="2147483787" r:id="rId13"/>
    <p:sldLayoutId id="2147483788" r:id="rId14"/>
    <p:sldLayoutId id="2147483789" r:id="rId15"/>
    <p:sldLayoutId id="2147483790" r:id="rId16"/>
  </p:sldLayoutIdLst>
</p:sldMaster>
</file>

<file path=ppt/slideMasters/slideMaster12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1" name="Image 0" descr="preencoded.png"/>
          <p:cNvPicPr/>
          <p:nvPr/>
        </p:nvPicPr>
        <p:blipFill>
          <a:blip r:embed="rId2"/>
          <a:stretch/>
        </p:blipFill>
        <p:spPr>
          <a:xfrm>
            <a:off x="0" y="0"/>
            <a:ext cx="14629680" cy="8228880"/>
          </a:xfrm>
          <a:prstGeom prst="rect">
            <a:avLst/>
          </a:prstGeom>
          <a:ln w="0">
            <a:noFill/>
          </a:ln>
        </p:spPr>
      </p:pic>
      <p:sp>
        <p:nvSpPr>
          <p:cNvPr id="452" name="Shape 0"/>
          <p:cNvSpPr/>
          <p:nvPr/>
        </p:nvSpPr>
        <p:spPr>
          <a:xfrm>
            <a:off x="0" y="0"/>
            <a:ext cx="14629680" cy="8228880"/>
          </a:xfrm>
          <a:prstGeom prst="rect">
            <a:avLst/>
          </a:prstGeom>
          <a:solidFill>
            <a:srgbClr val="002aa5">
              <a:alpha val="75000"/>
            </a:srgbClr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pt-BR" sz="1800" spc="-1" strike="noStrike">
              <a:solidFill>
                <a:srgbClr val="ffffff"/>
              </a:solidFill>
              <a:latin typeface="Arial"/>
              <a:ea typeface="DejaVu Sans"/>
            </a:endParaRPr>
          </a:p>
        </p:txBody>
      </p:sp>
      <p:pic>
        <p:nvPicPr>
          <p:cNvPr id="453" name="Image 1" descr="preencoded.png">
            <a:hlinkClick r:id="rId3"/>
          </p:cNvPr>
          <p:cNvPicPr/>
          <p:nvPr/>
        </p:nvPicPr>
        <p:blipFill>
          <a:blip r:embed="rId4"/>
          <a:stretch/>
        </p:blipFill>
        <p:spPr>
          <a:xfrm>
            <a:off x="12839040" y="7749720"/>
            <a:ext cx="1721880" cy="410760"/>
          </a:xfrm>
          <a:prstGeom prst="rect">
            <a:avLst/>
          </a:prstGeom>
          <a:ln w="0">
            <a:noFill/>
          </a:ln>
        </p:spPr>
      </p:pic>
      <p:sp>
        <p:nvSpPr>
          <p:cNvPr id="454" name="PlaceHolder 1"/>
          <p:cNvSpPr>
            <a:spLocks noGrp="1"/>
          </p:cNvSpPr>
          <p:nvPr>
            <p:ph type="title"/>
          </p:nvPr>
        </p:nvSpPr>
        <p:spPr>
          <a:xfrm>
            <a:off x="731520" y="328320"/>
            <a:ext cx="13167000" cy="13737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r>
              <a:rPr b="0" lang="pt-BR" sz="4400" spc="-1" strike="noStrike">
                <a:solidFill>
                  <a:srgbClr val="000000"/>
                </a:solidFill>
                <a:latin typeface="Arial"/>
              </a:rPr>
              <a:t>Clique para editar o formato do texto do título</a:t>
            </a:r>
            <a:endParaRPr b="0" lang="pt-BR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55" name="PlaceHolder 2"/>
          <p:cNvSpPr>
            <a:spLocks noGrp="1"/>
          </p:cNvSpPr>
          <p:nvPr>
            <p:ph type="body"/>
          </p:nvPr>
        </p:nvSpPr>
        <p:spPr>
          <a:xfrm>
            <a:off x="731520" y="1925640"/>
            <a:ext cx="13167000" cy="4772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3200" spc="-1" strike="noStrike">
                <a:solidFill>
                  <a:srgbClr val="000000"/>
                </a:solidFill>
                <a:latin typeface="Arial"/>
              </a:rPr>
              <a:t>Clique para editar o formato do texto da estrutura de tópicos</a:t>
            </a: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pt-BR" sz="2800" spc="-1" strike="noStrike">
                <a:solidFill>
                  <a:srgbClr val="000000"/>
                </a:solidFill>
                <a:latin typeface="Arial"/>
              </a:rPr>
              <a:t>2.º nível da estrutura de tópicos</a:t>
            </a:r>
            <a:endParaRPr b="0" lang="pt-BR" sz="2800" spc="-1" strike="noStrike">
              <a:solidFill>
                <a:srgbClr val="000000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2400" spc="-1" strike="noStrike">
                <a:solidFill>
                  <a:srgbClr val="000000"/>
                </a:solidFill>
                <a:latin typeface="Arial"/>
              </a:rPr>
              <a:t>3.º nível da estrutura de tópicos</a:t>
            </a:r>
            <a:endParaRPr b="0" lang="pt-BR" sz="2400" spc="-1" strike="noStrike">
              <a:solidFill>
                <a:srgbClr val="000000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pt-BR" sz="2000" spc="-1" strike="noStrike">
                <a:solidFill>
                  <a:srgbClr val="000000"/>
                </a:solidFill>
                <a:latin typeface="Arial"/>
              </a:rPr>
              <a:t>4.º nível da estrutura de tópicos</a:t>
            </a:r>
            <a:endParaRPr b="0" lang="pt-BR" sz="2000" spc="-1" strike="noStrike">
              <a:solidFill>
                <a:srgbClr val="000000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2000" spc="-1" strike="noStrike">
                <a:solidFill>
                  <a:srgbClr val="000000"/>
                </a:solidFill>
                <a:latin typeface="Arial"/>
              </a:rPr>
              <a:t>5.º nível da estrutura de tópicos</a:t>
            </a:r>
            <a:endParaRPr b="0" lang="pt-BR" sz="2000" spc="-1" strike="noStrike">
              <a:solidFill>
                <a:srgbClr val="000000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2000" spc="-1" strike="noStrike">
                <a:solidFill>
                  <a:srgbClr val="000000"/>
                </a:solidFill>
                <a:latin typeface="Arial"/>
              </a:rPr>
              <a:t>6.º nível da estrutura de tópicos</a:t>
            </a:r>
            <a:endParaRPr b="0" lang="pt-BR" sz="2000" spc="-1" strike="noStrike">
              <a:solidFill>
                <a:srgbClr val="000000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2000" spc="-1" strike="noStrike">
                <a:solidFill>
                  <a:srgbClr val="000000"/>
                </a:solidFill>
                <a:latin typeface="Arial"/>
              </a:rPr>
              <a:t>7.º nível da estrutura de tópicos</a:t>
            </a:r>
            <a:endParaRPr b="0" lang="pt-BR" sz="20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792" r:id="rId5"/>
    <p:sldLayoutId id="2147483793" r:id="rId6"/>
    <p:sldLayoutId id="2147483794" r:id="rId7"/>
    <p:sldLayoutId id="2147483795" r:id="rId8"/>
    <p:sldLayoutId id="2147483796" r:id="rId9"/>
    <p:sldLayoutId id="2147483797" r:id="rId10"/>
    <p:sldLayoutId id="2147483798" r:id="rId11"/>
    <p:sldLayoutId id="2147483799" r:id="rId12"/>
    <p:sldLayoutId id="2147483800" r:id="rId13"/>
    <p:sldLayoutId id="2147483801" r:id="rId14"/>
    <p:sldLayoutId id="2147483802" r:id="rId15"/>
    <p:sldLayoutId id="2147483803" r:id="rId16"/>
  </p:sldLayoutIdLst>
</p:sldMaster>
</file>

<file path=ppt/slideMasters/slideMaster13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2" name="Image 0" descr="preencoded.png"/>
          <p:cNvPicPr/>
          <p:nvPr/>
        </p:nvPicPr>
        <p:blipFill>
          <a:blip r:embed="rId2"/>
          <a:stretch/>
        </p:blipFill>
        <p:spPr>
          <a:xfrm>
            <a:off x="0" y="0"/>
            <a:ext cx="14629680" cy="8228880"/>
          </a:xfrm>
          <a:prstGeom prst="rect">
            <a:avLst/>
          </a:prstGeom>
          <a:ln w="0">
            <a:noFill/>
          </a:ln>
        </p:spPr>
      </p:pic>
      <p:sp>
        <p:nvSpPr>
          <p:cNvPr id="493" name="Shape 0"/>
          <p:cNvSpPr/>
          <p:nvPr/>
        </p:nvSpPr>
        <p:spPr>
          <a:xfrm>
            <a:off x="0" y="0"/>
            <a:ext cx="14629680" cy="8228880"/>
          </a:xfrm>
          <a:prstGeom prst="rect">
            <a:avLst/>
          </a:prstGeom>
          <a:solidFill>
            <a:srgbClr val="002aa5">
              <a:alpha val="75000"/>
            </a:srgbClr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pt-BR" sz="1800" spc="-1" strike="noStrike">
              <a:solidFill>
                <a:srgbClr val="ffffff"/>
              </a:solidFill>
              <a:latin typeface="Arial"/>
              <a:ea typeface="DejaVu Sans"/>
            </a:endParaRPr>
          </a:p>
        </p:txBody>
      </p:sp>
      <p:pic>
        <p:nvPicPr>
          <p:cNvPr id="494" name="Image 1" descr="preencoded.png">
            <a:hlinkClick r:id="rId3"/>
          </p:cNvPr>
          <p:cNvPicPr/>
          <p:nvPr/>
        </p:nvPicPr>
        <p:blipFill>
          <a:blip r:embed="rId4"/>
          <a:stretch/>
        </p:blipFill>
        <p:spPr>
          <a:xfrm>
            <a:off x="12839040" y="7749720"/>
            <a:ext cx="1721880" cy="410760"/>
          </a:xfrm>
          <a:prstGeom prst="rect">
            <a:avLst/>
          </a:prstGeom>
          <a:ln w="0">
            <a:noFill/>
          </a:ln>
        </p:spPr>
      </p:pic>
      <p:sp>
        <p:nvSpPr>
          <p:cNvPr id="495" name="PlaceHolder 1"/>
          <p:cNvSpPr>
            <a:spLocks noGrp="1"/>
          </p:cNvSpPr>
          <p:nvPr>
            <p:ph type="title"/>
          </p:nvPr>
        </p:nvSpPr>
        <p:spPr>
          <a:xfrm>
            <a:off x="731520" y="328320"/>
            <a:ext cx="13167000" cy="13737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r>
              <a:rPr b="0" lang="pt-BR" sz="4400" spc="-1" strike="noStrike">
                <a:solidFill>
                  <a:srgbClr val="000000"/>
                </a:solidFill>
                <a:latin typeface="Arial"/>
              </a:rPr>
              <a:t>Clique para editar o formato do texto do título</a:t>
            </a:r>
            <a:endParaRPr b="0" lang="pt-BR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96" name="PlaceHolder 2"/>
          <p:cNvSpPr>
            <a:spLocks noGrp="1"/>
          </p:cNvSpPr>
          <p:nvPr>
            <p:ph type="body"/>
          </p:nvPr>
        </p:nvSpPr>
        <p:spPr>
          <a:xfrm>
            <a:off x="731520" y="1925640"/>
            <a:ext cx="13167000" cy="4772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3200" spc="-1" strike="noStrike">
                <a:solidFill>
                  <a:srgbClr val="000000"/>
                </a:solidFill>
                <a:latin typeface="Arial"/>
              </a:rPr>
              <a:t>Clique para editar o formato do texto da estrutura de tópicos</a:t>
            </a: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pt-BR" sz="2800" spc="-1" strike="noStrike">
                <a:solidFill>
                  <a:srgbClr val="000000"/>
                </a:solidFill>
                <a:latin typeface="Arial"/>
              </a:rPr>
              <a:t>2.º nível da estrutura de tópicos</a:t>
            </a:r>
            <a:endParaRPr b="0" lang="pt-BR" sz="2800" spc="-1" strike="noStrike">
              <a:solidFill>
                <a:srgbClr val="000000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2400" spc="-1" strike="noStrike">
                <a:solidFill>
                  <a:srgbClr val="000000"/>
                </a:solidFill>
                <a:latin typeface="Arial"/>
              </a:rPr>
              <a:t>3.º nível da estrutura de tópicos</a:t>
            </a:r>
            <a:endParaRPr b="0" lang="pt-BR" sz="2400" spc="-1" strike="noStrike">
              <a:solidFill>
                <a:srgbClr val="000000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pt-BR" sz="2000" spc="-1" strike="noStrike">
                <a:solidFill>
                  <a:srgbClr val="000000"/>
                </a:solidFill>
                <a:latin typeface="Arial"/>
              </a:rPr>
              <a:t>4.º nível da estrutura de tópicos</a:t>
            </a:r>
            <a:endParaRPr b="0" lang="pt-BR" sz="2000" spc="-1" strike="noStrike">
              <a:solidFill>
                <a:srgbClr val="000000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2000" spc="-1" strike="noStrike">
                <a:solidFill>
                  <a:srgbClr val="000000"/>
                </a:solidFill>
                <a:latin typeface="Arial"/>
              </a:rPr>
              <a:t>5.º nível da estrutura de tópicos</a:t>
            </a:r>
            <a:endParaRPr b="0" lang="pt-BR" sz="2000" spc="-1" strike="noStrike">
              <a:solidFill>
                <a:srgbClr val="000000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2000" spc="-1" strike="noStrike">
                <a:solidFill>
                  <a:srgbClr val="000000"/>
                </a:solidFill>
                <a:latin typeface="Arial"/>
              </a:rPr>
              <a:t>6.º nível da estrutura de tópicos</a:t>
            </a:r>
            <a:endParaRPr b="0" lang="pt-BR" sz="2000" spc="-1" strike="noStrike">
              <a:solidFill>
                <a:srgbClr val="000000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2000" spc="-1" strike="noStrike">
                <a:solidFill>
                  <a:srgbClr val="000000"/>
                </a:solidFill>
                <a:latin typeface="Arial"/>
              </a:rPr>
              <a:t>7.º nível da estrutura de tópicos</a:t>
            </a:r>
            <a:endParaRPr b="0" lang="pt-BR" sz="20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805" r:id="rId5"/>
    <p:sldLayoutId id="2147483806" r:id="rId6"/>
    <p:sldLayoutId id="2147483807" r:id="rId7"/>
    <p:sldLayoutId id="2147483808" r:id="rId8"/>
    <p:sldLayoutId id="2147483809" r:id="rId9"/>
    <p:sldLayoutId id="2147483810" r:id="rId10"/>
    <p:sldLayoutId id="2147483811" r:id="rId11"/>
    <p:sldLayoutId id="2147483812" r:id="rId12"/>
    <p:sldLayoutId id="2147483813" r:id="rId13"/>
    <p:sldLayoutId id="2147483814" r:id="rId14"/>
    <p:sldLayoutId id="2147483815" r:id="rId15"/>
    <p:sldLayoutId id="2147483816" r:id="rId16"/>
  </p:sldLayoutIdLst>
</p:sldMaster>
</file>

<file path=ppt/slideMasters/slideMaster14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3" name="Image 0" descr="preencoded.png"/>
          <p:cNvPicPr/>
          <p:nvPr/>
        </p:nvPicPr>
        <p:blipFill>
          <a:blip r:embed="rId2"/>
          <a:stretch/>
        </p:blipFill>
        <p:spPr>
          <a:xfrm>
            <a:off x="0" y="0"/>
            <a:ext cx="14629680" cy="8228880"/>
          </a:xfrm>
          <a:prstGeom prst="rect">
            <a:avLst/>
          </a:prstGeom>
          <a:ln w="0">
            <a:noFill/>
          </a:ln>
        </p:spPr>
      </p:pic>
      <p:sp>
        <p:nvSpPr>
          <p:cNvPr id="534" name="Shape 0"/>
          <p:cNvSpPr/>
          <p:nvPr/>
        </p:nvSpPr>
        <p:spPr>
          <a:xfrm>
            <a:off x="0" y="0"/>
            <a:ext cx="14629680" cy="8228880"/>
          </a:xfrm>
          <a:prstGeom prst="rect">
            <a:avLst/>
          </a:prstGeom>
          <a:solidFill>
            <a:srgbClr val="002aa5">
              <a:alpha val="75000"/>
            </a:srgbClr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pt-BR" sz="1800" spc="-1" strike="noStrike">
              <a:solidFill>
                <a:srgbClr val="ffffff"/>
              </a:solidFill>
              <a:latin typeface="Arial"/>
              <a:ea typeface="DejaVu Sans"/>
            </a:endParaRPr>
          </a:p>
        </p:txBody>
      </p:sp>
      <p:pic>
        <p:nvPicPr>
          <p:cNvPr id="535" name="Image 1" descr="preencoded.png">
            <a:hlinkClick r:id="rId3"/>
          </p:cNvPr>
          <p:cNvPicPr/>
          <p:nvPr/>
        </p:nvPicPr>
        <p:blipFill>
          <a:blip r:embed="rId4"/>
          <a:stretch/>
        </p:blipFill>
        <p:spPr>
          <a:xfrm>
            <a:off x="12839040" y="7749720"/>
            <a:ext cx="1721880" cy="410760"/>
          </a:xfrm>
          <a:prstGeom prst="rect">
            <a:avLst/>
          </a:prstGeom>
          <a:ln w="0">
            <a:noFill/>
          </a:ln>
        </p:spPr>
      </p:pic>
      <p:sp>
        <p:nvSpPr>
          <p:cNvPr id="536" name="PlaceHolder 1"/>
          <p:cNvSpPr>
            <a:spLocks noGrp="1"/>
          </p:cNvSpPr>
          <p:nvPr>
            <p:ph type="title"/>
          </p:nvPr>
        </p:nvSpPr>
        <p:spPr>
          <a:xfrm>
            <a:off x="731520" y="328320"/>
            <a:ext cx="13167000" cy="13737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r>
              <a:rPr b="0" lang="pt-BR" sz="4400" spc="-1" strike="noStrike">
                <a:solidFill>
                  <a:srgbClr val="000000"/>
                </a:solidFill>
                <a:latin typeface="Arial"/>
              </a:rPr>
              <a:t>Clique para editar o formato do texto do título</a:t>
            </a:r>
            <a:endParaRPr b="0" lang="pt-BR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37" name="PlaceHolder 2"/>
          <p:cNvSpPr>
            <a:spLocks noGrp="1"/>
          </p:cNvSpPr>
          <p:nvPr>
            <p:ph type="body"/>
          </p:nvPr>
        </p:nvSpPr>
        <p:spPr>
          <a:xfrm>
            <a:off x="731520" y="1925640"/>
            <a:ext cx="13167000" cy="4772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3200" spc="-1" strike="noStrike">
                <a:solidFill>
                  <a:srgbClr val="000000"/>
                </a:solidFill>
                <a:latin typeface="Arial"/>
              </a:rPr>
              <a:t>Clique para editar o formato do texto da estrutura de tópicos</a:t>
            </a: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pt-BR" sz="2800" spc="-1" strike="noStrike">
                <a:solidFill>
                  <a:srgbClr val="000000"/>
                </a:solidFill>
                <a:latin typeface="Arial"/>
              </a:rPr>
              <a:t>2.º nível da estrutura de tópicos</a:t>
            </a:r>
            <a:endParaRPr b="0" lang="pt-BR" sz="2800" spc="-1" strike="noStrike">
              <a:solidFill>
                <a:srgbClr val="000000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2400" spc="-1" strike="noStrike">
                <a:solidFill>
                  <a:srgbClr val="000000"/>
                </a:solidFill>
                <a:latin typeface="Arial"/>
              </a:rPr>
              <a:t>3.º nível da estrutura de tópicos</a:t>
            </a:r>
            <a:endParaRPr b="0" lang="pt-BR" sz="2400" spc="-1" strike="noStrike">
              <a:solidFill>
                <a:srgbClr val="000000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pt-BR" sz="2000" spc="-1" strike="noStrike">
                <a:solidFill>
                  <a:srgbClr val="000000"/>
                </a:solidFill>
                <a:latin typeface="Arial"/>
              </a:rPr>
              <a:t>4.º nível da estrutura de tópicos</a:t>
            </a:r>
            <a:endParaRPr b="0" lang="pt-BR" sz="2000" spc="-1" strike="noStrike">
              <a:solidFill>
                <a:srgbClr val="000000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2000" spc="-1" strike="noStrike">
                <a:solidFill>
                  <a:srgbClr val="000000"/>
                </a:solidFill>
                <a:latin typeface="Arial"/>
              </a:rPr>
              <a:t>5.º nível da estrutura de tópicos</a:t>
            </a:r>
            <a:endParaRPr b="0" lang="pt-BR" sz="2000" spc="-1" strike="noStrike">
              <a:solidFill>
                <a:srgbClr val="000000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2000" spc="-1" strike="noStrike">
                <a:solidFill>
                  <a:srgbClr val="000000"/>
                </a:solidFill>
                <a:latin typeface="Arial"/>
              </a:rPr>
              <a:t>6.º nível da estrutura de tópicos</a:t>
            </a:r>
            <a:endParaRPr b="0" lang="pt-BR" sz="2000" spc="-1" strike="noStrike">
              <a:solidFill>
                <a:srgbClr val="000000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2000" spc="-1" strike="noStrike">
                <a:solidFill>
                  <a:srgbClr val="000000"/>
                </a:solidFill>
                <a:latin typeface="Arial"/>
              </a:rPr>
              <a:t>7.º nível da estrutura de tópicos</a:t>
            </a:r>
            <a:endParaRPr b="0" lang="pt-BR" sz="20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818" r:id="rId5"/>
    <p:sldLayoutId id="2147483819" r:id="rId6"/>
    <p:sldLayoutId id="2147483820" r:id="rId7"/>
    <p:sldLayoutId id="2147483821" r:id="rId8"/>
    <p:sldLayoutId id="2147483822" r:id="rId9"/>
    <p:sldLayoutId id="2147483823" r:id="rId10"/>
    <p:sldLayoutId id="2147483824" r:id="rId11"/>
    <p:sldLayoutId id="2147483825" r:id="rId12"/>
    <p:sldLayoutId id="2147483826" r:id="rId13"/>
    <p:sldLayoutId id="2147483827" r:id="rId14"/>
    <p:sldLayoutId id="2147483828" r:id="rId15"/>
    <p:sldLayoutId id="2147483829" r:id="rId16"/>
  </p:sldLayoutIdLst>
</p:sldMaster>
</file>

<file path=ppt/slideMasters/slideMaster15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74" name="Image 0" descr="preencoded.png"/>
          <p:cNvPicPr/>
          <p:nvPr/>
        </p:nvPicPr>
        <p:blipFill>
          <a:blip r:embed="rId2"/>
          <a:stretch/>
        </p:blipFill>
        <p:spPr>
          <a:xfrm>
            <a:off x="0" y="0"/>
            <a:ext cx="14629680" cy="8228880"/>
          </a:xfrm>
          <a:prstGeom prst="rect">
            <a:avLst/>
          </a:prstGeom>
          <a:ln w="0">
            <a:noFill/>
          </a:ln>
        </p:spPr>
      </p:pic>
      <p:sp>
        <p:nvSpPr>
          <p:cNvPr id="575" name="Shape 0"/>
          <p:cNvSpPr/>
          <p:nvPr/>
        </p:nvSpPr>
        <p:spPr>
          <a:xfrm>
            <a:off x="0" y="0"/>
            <a:ext cx="14629680" cy="8228880"/>
          </a:xfrm>
          <a:prstGeom prst="rect">
            <a:avLst/>
          </a:prstGeom>
          <a:solidFill>
            <a:srgbClr val="002aa5">
              <a:alpha val="75000"/>
            </a:srgbClr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pt-BR" sz="1800" spc="-1" strike="noStrike">
              <a:solidFill>
                <a:srgbClr val="ffffff"/>
              </a:solidFill>
              <a:latin typeface="Arial"/>
              <a:ea typeface="DejaVu Sans"/>
            </a:endParaRPr>
          </a:p>
        </p:txBody>
      </p:sp>
      <p:pic>
        <p:nvPicPr>
          <p:cNvPr id="576" name="Image 1" descr="preencoded.png">
            <a:hlinkClick r:id="rId3"/>
          </p:cNvPr>
          <p:cNvPicPr/>
          <p:nvPr/>
        </p:nvPicPr>
        <p:blipFill>
          <a:blip r:embed="rId4"/>
          <a:stretch/>
        </p:blipFill>
        <p:spPr>
          <a:xfrm>
            <a:off x="12839040" y="7749720"/>
            <a:ext cx="1721880" cy="410760"/>
          </a:xfrm>
          <a:prstGeom prst="rect">
            <a:avLst/>
          </a:prstGeom>
          <a:ln w="0">
            <a:noFill/>
          </a:ln>
        </p:spPr>
      </p:pic>
      <p:sp>
        <p:nvSpPr>
          <p:cNvPr id="577" name="PlaceHolder 1"/>
          <p:cNvSpPr>
            <a:spLocks noGrp="1"/>
          </p:cNvSpPr>
          <p:nvPr>
            <p:ph type="title"/>
          </p:nvPr>
        </p:nvSpPr>
        <p:spPr>
          <a:xfrm>
            <a:off x="731520" y="328320"/>
            <a:ext cx="13167000" cy="13737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r>
              <a:rPr b="0" lang="pt-BR" sz="4400" spc="-1" strike="noStrike">
                <a:solidFill>
                  <a:srgbClr val="000000"/>
                </a:solidFill>
                <a:latin typeface="Arial"/>
              </a:rPr>
              <a:t>Clique para editar o formato do texto do título</a:t>
            </a:r>
            <a:endParaRPr b="0" lang="pt-BR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78" name="PlaceHolder 2"/>
          <p:cNvSpPr>
            <a:spLocks noGrp="1"/>
          </p:cNvSpPr>
          <p:nvPr>
            <p:ph type="body"/>
          </p:nvPr>
        </p:nvSpPr>
        <p:spPr>
          <a:xfrm>
            <a:off x="731520" y="1925640"/>
            <a:ext cx="13167000" cy="4772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3200" spc="-1" strike="noStrike">
                <a:solidFill>
                  <a:srgbClr val="000000"/>
                </a:solidFill>
                <a:latin typeface="Arial"/>
              </a:rPr>
              <a:t>Clique para editar o formato do texto da estrutura de tópicos</a:t>
            </a: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pt-BR" sz="2800" spc="-1" strike="noStrike">
                <a:solidFill>
                  <a:srgbClr val="000000"/>
                </a:solidFill>
                <a:latin typeface="Arial"/>
              </a:rPr>
              <a:t>2.º nível da estrutura de tópicos</a:t>
            </a:r>
            <a:endParaRPr b="0" lang="pt-BR" sz="2800" spc="-1" strike="noStrike">
              <a:solidFill>
                <a:srgbClr val="000000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2400" spc="-1" strike="noStrike">
                <a:solidFill>
                  <a:srgbClr val="000000"/>
                </a:solidFill>
                <a:latin typeface="Arial"/>
              </a:rPr>
              <a:t>3.º nível da estrutura de tópicos</a:t>
            </a:r>
            <a:endParaRPr b="0" lang="pt-BR" sz="2400" spc="-1" strike="noStrike">
              <a:solidFill>
                <a:srgbClr val="000000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pt-BR" sz="2000" spc="-1" strike="noStrike">
                <a:solidFill>
                  <a:srgbClr val="000000"/>
                </a:solidFill>
                <a:latin typeface="Arial"/>
              </a:rPr>
              <a:t>4.º nível da estrutura de tópicos</a:t>
            </a:r>
            <a:endParaRPr b="0" lang="pt-BR" sz="2000" spc="-1" strike="noStrike">
              <a:solidFill>
                <a:srgbClr val="000000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2000" spc="-1" strike="noStrike">
                <a:solidFill>
                  <a:srgbClr val="000000"/>
                </a:solidFill>
                <a:latin typeface="Arial"/>
              </a:rPr>
              <a:t>5.º nível da estrutura de tópicos</a:t>
            </a:r>
            <a:endParaRPr b="0" lang="pt-BR" sz="2000" spc="-1" strike="noStrike">
              <a:solidFill>
                <a:srgbClr val="000000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2000" spc="-1" strike="noStrike">
                <a:solidFill>
                  <a:srgbClr val="000000"/>
                </a:solidFill>
                <a:latin typeface="Arial"/>
              </a:rPr>
              <a:t>6.º nível da estrutura de tópicos</a:t>
            </a:r>
            <a:endParaRPr b="0" lang="pt-BR" sz="2000" spc="-1" strike="noStrike">
              <a:solidFill>
                <a:srgbClr val="000000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2000" spc="-1" strike="noStrike">
                <a:solidFill>
                  <a:srgbClr val="000000"/>
                </a:solidFill>
                <a:latin typeface="Arial"/>
              </a:rPr>
              <a:t>7.º nível da estrutura de tópicos</a:t>
            </a:r>
            <a:endParaRPr b="0" lang="pt-BR" sz="20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831" r:id="rId5"/>
    <p:sldLayoutId id="2147483832" r:id="rId6"/>
    <p:sldLayoutId id="2147483833" r:id="rId7"/>
    <p:sldLayoutId id="2147483834" r:id="rId8"/>
    <p:sldLayoutId id="2147483835" r:id="rId9"/>
    <p:sldLayoutId id="2147483836" r:id="rId10"/>
    <p:sldLayoutId id="2147483837" r:id="rId11"/>
    <p:sldLayoutId id="2147483838" r:id="rId12"/>
    <p:sldLayoutId id="2147483839" r:id="rId13"/>
    <p:sldLayoutId id="2147483840" r:id="rId14"/>
    <p:sldLayoutId id="2147483841" r:id="rId15"/>
    <p:sldLayoutId id="2147483842" r:id="rId16"/>
  </p:sldLayoutIdLst>
</p:sldMaster>
</file>

<file path=ppt/slideMasters/slideMaster16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5" name="Image 0" descr="preencoded.png"/>
          <p:cNvPicPr/>
          <p:nvPr/>
        </p:nvPicPr>
        <p:blipFill>
          <a:blip r:embed="rId2"/>
          <a:stretch/>
        </p:blipFill>
        <p:spPr>
          <a:xfrm>
            <a:off x="0" y="0"/>
            <a:ext cx="14629680" cy="8228880"/>
          </a:xfrm>
          <a:prstGeom prst="rect">
            <a:avLst/>
          </a:prstGeom>
          <a:ln w="0">
            <a:noFill/>
          </a:ln>
        </p:spPr>
      </p:pic>
      <p:sp>
        <p:nvSpPr>
          <p:cNvPr id="616" name="Shape 0"/>
          <p:cNvSpPr/>
          <p:nvPr/>
        </p:nvSpPr>
        <p:spPr>
          <a:xfrm>
            <a:off x="0" y="0"/>
            <a:ext cx="14629680" cy="8228880"/>
          </a:xfrm>
          <a:prstGeom prst="rect">
            <a:avLst/>
          </a:prstGeom>
          <a:solidFill>
            <a:srgbClr val="002aa5">
              <a:alpha val="75000"/>
            </a:srgbClr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pt-BR" sz="1800" spc="-1" strike="noStrike">
              <a:solidFill>
                <a:srgbClr val="ffffff"/>
              </a:solidFill>
              <a:latin typeface="Arial"/>
              <a:ea typeface="DejaVu Sans"/>
            </a:endParaRPr>
          </a:p>
        </p:txBody>
      </p:sp>
      <p:pic>
        <p:nvPicPr>
          <p:cNvPr id="617" name="Image 1" descr="preencoded.png">
            <a:hlinkClick r:id="rId3"/>
          </p:cNvPr>
          <p:cNvPicPr/>
          <p:nvPr/>
        </p:nvPicPr>
        <p:blipFill>
          <a:blip r:embed="rId4"/>
          <a:stretch/>
        </p:blipFill>
        <p:spPr>
          <a:xfrm>
            <a:off x="12839040" y="7749720"/>
            <a:ext cx="1721880" cy="410760"/>
          </a:xfrm>
          <a:prstGeom prst="rect">
            <a:avLst/>
          </a:prstGeom>
          <a:ln w="0">
            <a:noFill/>
          </a:ln>
        </p:spPr>
      </p:pic>
      <p:sp>
        <p:nvSpPr>
          <p:cNvPr id="618" name="PlaceHolder 1"/>
          <p:cNvSpPr>
            <a:spLocks noGrp="1"/>
          </p:cNvSpPr>
          <p:nvPr>
            <p:ph type="title"/>
          </p:nvPr>
        </p:nvSpPr>
        <p:spPr>
          <a:xfrm>
            <a:off x="731520" y="328320"/>
            <a:ext cx="13167000" cy="13737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r>
              <a:rPr b="0" lang="pt-BR" sz="4400" spc="-1" strike="noStrike">
                <a:solidFill>
                  <a:srgbClr val="000000"/>
                </a:solidFill>
                <a:latin typeface="Arial"/>
              </a:rPr>
              <a:t>Clique para editar o formato do texto do título</a:t>
            </a:r>
            <a:endParaRPr b="0" lang="pt-BR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19" name="PlaceHolder 2"/>
          <p:cNvSpPr>
            <a:spLocks noGrp="1"/>
          </p:cNvSpPr>
          <p:nvPr>
            <p:ph type="body"/>
          </p:nvPr>
        </p:nvSpPr>
        <p:spPr>
          <a:xfrm>
            <a:off x="731520" y="1925640"/>
            <a:ext cx="13167000" cy="4772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3200" spc="-1" strike="noStrike">
                <a:solidFill>
                  <a:srgbClr val="000000"/>
                </a:solidFill>
                <a:latin typeface="Arial"/>
              </a:rPr>
              <a:t>Clique para editar o formato do texto da estrutura de tópicos</a:t>
            </a: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pt-BR" sz="2800" spc="-1" strike="noStrike">
                <a:solidFill>
                  <a:srgbClr val="000000"/>
                </a:solidFill>
                <a:latin typeface="Arial"/>
              </a:rPr>
              <a:t>2.º nível da estrutura de tópicos</a:t>
            </a:r>
            <a:endParaRPr b="0" lang="pt-BR" sz="2800" spc="-1" strike="noStrike">
              <a:solidFill>
                <a:srgbClr val="000000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2400" spc="-1" strike="noStrike">
                <a:solidFill>
                  <a:srgbClr val="000000"/>
                </a:solidFill>
                <a:latin typeface="Arial"/>
              </a:rPr>
              <a:t>3.º nível da estrutura de tópicos</a:t>
            </a:r>
            <a:endParaRPr b="0" lang="pt-BR" sz="2400" spc="-1" strike="noStrike">
              <a:solidFill>
                <a:srgbClr val="000000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pt-BR" sz="2000" spc="-1" strike="noStrike">
                <a:solidFill>
                  <a:srgbClr val="000000"/>
                </a:solidFill>
                <a:latin typeface="Arial"/>
              </a:rPr>
              <a:t>4.º nível da estrutura de tópicos</a:t>
            </a:r>
            <a:endParaRPr b="0" lang="pt-BR" sz="2000" spc="-1" strike="noStrike">
              <a:solidFill>
                <a:srgbClr val="000000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2000" spc="-1" strike="noStrike">
                <a:solidFill>
                  <a:srgbClr val="000000"/>
                </a:solidFill>
                <a:latin typeface="Arial"/>
              </a:rPr>
              <a:t>5.º nível da estrutura de tópicos</a:t>
            </a:r>
            <a:endParaRPr b="0" lang="pt-BR" sz="2000" spc="-1" strike="noStrike">
              <a:solidFill>
                <a:srgbClr val="000000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2000" spc="-1" strike="noStrike">
                <a:solidFill>
                  <a:srgbClr val="000000"/>
                </a:solidFill>
                <a:latin typeface="Arial"/>
              </a:rPr>
              <a:t>6.º nível da estrutura de tópicos</a:t>
            </a:r>
            <a:endParaRPr b="0" lang="pt-BR" sz="2000" spc="-1" strike="noStrike">
              <a:solidFill>
                <a:srgbClr val="000000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2000" spc="-1" strike="noStrike">
                <a:solidFill>
                  <a:srgbClr val="000000"/>
                </a:solidFill>
                <a:latin typeface="Arial"/>
              </a:rPr>
              <a:t>7.º nível da estrutura de tópicos</a:t>
            </a:r>
            <a:endParaRPr b="0" lang="pt-BR" sz="20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844" r:id="rId5"/>
    <p:sldLayoutId id="2147483845" r:id="rId6"/>
    <p:sldLayoutId id="2147483846" r:id="rId7"/>
    <p:sldLayoutId id="2147483847" r:id="rId8"/>
    <p:sldLayoutId id="2147483848" r:id="rId9"/>
    <p:sldLayoutId id="2147483849" r:id="rId10"/>
    <p:sldLayoutId id="2147483850" r:id="rId11"/>
    <p:sldLayoutId id="2147483851" r:id="rId12"/>
    <p:sldLayoutId id="2147483852" r:id="rId13"/>
    <p:sldLayoutId id="2147483853" r:id="rId14"/>
    <p:sldLayoutId id="2147483854" r:id="rId15"/>
    <p:sldLayoutId id="2147483855" r:id="rId16"/>
  </p:sldLayoutIdLst>
</p:sldMaster>
</file>

<file path=ppt/slideMasters/slideMaster17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56" name="Image 0" descr="preencoded.png"/>
          <p:cNvPicPr/>
          <p:nvPr/>
        </p:nvPicPr>
        <p:blipFill>
          <a:blip r:embed="rId2"/>
          <a:stretch/>
        </p:blipFill>
        <p:spPr>
          <a:xfrm>
            <a:off x="0" y="0"/>
            <a:ext cx="14629680" cy="8228880"/>
          </a:xfrm>
          <a:prstGeom prst="rect">
            <a:avLst/>
          </a:prstGeom>
          <a:ln w="0">
            <a:noFill/>
          </a:ln>
        </p:spPr>
      </p:pic>
      <p:sp>
        <p:nvSpPr>
          <p:cNvPr id="657" name="Shape 0"/>
          <p:cNvSpPr/>
          <p:nvPr/>
        </p:nvSpPr>
        <p:spPr>
          <a:xfrm>
            <a:off x="0" y="0"/>
            <a:ext cx="14629680" cy="8228880"/>
          </a:xfrm>
          <a:prstGeom prst="rect">
            <a:avLst/>
          </a:prstGeom>
          <a:solidFill>
            <a:srgbClr val="002aa5">
              <a:alpha val="75000"/>
            </a:srgbClr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pt-BR" sz="1800" spc="-1" strike="noStrike">
              <a:solidFill>
                <a:srgbClr val="ffffff"/>
              </a:solidFill>
              <a:latin typeface="Arial"/>
              <a:ea typeface="DejaVu Sans"/>
            </a:endParaRPr>
          </a:p>
        </p:txBody>
      </p:sp>
      <p:pic>
        <p:nvPicPr>
          <p:cNvPr id="658" name="Image 1" descr="preencoded.png">
            <a:hlinkClick r:id="rId3"/>
          </p:cNvPr>
          <p:cNvPicPr/>
          <p:nvPr/>
        </p:nvPicPr>
        <p:blipFill>
          <a:blip r:embed="rId4"/>
          <a:stretch/>
        </p:blipFill>
        <p:spPr>
          <a:xfrm>
            <a:off x="12839040" y="7749720"/>
            <a:ext cx="1721880" cy="410760"/>
          </a:xfrm>
          <a:prstGeom prst="rect">
            <a:avLst/>
          </a:prstGeom>
          <a:ln w="0">
            <a:noFill/>
          </a:ln>
        </p:spPr>
      </p:pic>
      <p:sp>
        <p:nvSpPr>
          <p:cNvPr id="659" name="PlaceHolder 1"/>
          <p:cNvSpPr>
            <a:spLocks noGrp="1"/>
          </p:cNvSpPr>
          <p:nvPr>
            <p:ph type="title"/>
          </p:nvPr>
        </p:nvSpPr>
        <p:spPr>
          <a:xfrm>
            <a:off x="731520" y="328320"/>
            <a:ext cx="13167000" cy="13737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r>
              <a:rPr b="0" lang="pt-BR" sz="4400" spc="-1" strike="noStrike">
                <a:solidFill>
                  <a:srgbClr val="000000"/>
                </a:solidFill>
                <a:latin typeface="Arial"/>
              </a:rPr>
              <a:t>Clique para editar o formato do texto do título</a:t>
            </a:r>
            <a:endParaRPr b="0" lang="pt-BR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60" name="PlaceHolder 2"/>
          <p:cNvSpPr>
            <a:spLocks noGrp="1"/>
          </p:cNvSpPr>
          <p:nvPr>
            <p:ph type="body"/>
          </p:nvPr>
        </p:nvSpPr>
        <p:spPr>
          <a:xfrm>
            <a:off x="731520" y="1925640"/>
            <a:ext cx="13167000" cy="4772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3200" spc="-1" strike="noStrike">
                <a:solidFill>
                  <a:srgbClr val="000000"/>
                </a:solidFill>
                <a:latin typeface="Arial"/>
              </a:rPr>
              <a:t>Clique para editar o formato do texto da estrutura de tópicos</a:t>
            </a: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pt-BR" sz="2800" spc="-1" strike="noStrike">
                <a:solidFill>
                  <a:srgbClr val="000000"/>
                </a:solidFill>
                <a:latin typeface="Arial"/>
              </a:rPr>
              <a:t>2.º nível da estrutura de tópicos</a:t>
            </a:r>
            <a:endParaRPr b="0" lang="pt-BR" sz="2800" spc="-1" strike="noStrike">
              <a:solidFill>
                <a:srgbClr val="000000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2400" spc="-1" strike="noStrike">
                <a:solidFill>
                  <a:srgbClr val="000000"/>
                </a:solidFill>
                <a:latin typeface="Arial"/>
              </a:rPr>
              <a:t>3.º nível da estrutura de tópicos</a:t>
            </a:r>
            <a:endParaRPr b="0" lang="pt-BR" sz="2400" spc="-1" strike="noStrike">
              <a:solidFill>
                <a:srgbClr val="000000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pt-BR" sz="2000" spc="-1" strike="noStrike">
                <a:solidFill>
                  <a:srgbClr val="000000"/>
                </a:solidFill>
                <a:latin typeface="Arial"/>
              </a:rPr>
              <a:t>4.º nível da estrutura de tópicos</a:t>
            </a:r>
            <a:endParaRPr b="0" lang="pt-BR" sz="2000" spc="-1" strike="noStrike">
              <a:solidFill>
                <a:srgbClr val="000000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2000" spc="-1" strike="noStrike">
                <a:solidFill>
                  <a:srgbClr val="000000"/>
                </a:solidFill>
                <a:latin typeface="Arial"/>
              </a:rPr>
              <a:t>5.º nível da estrutura de tópicos</a:t>
            </a:r>
            <a:endParaRPr b="0" lang="pt-BR" sz="2000" spc="-1" strike="noStrike">
              <a:solidFill>
                <a:srgbClr val="000000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2000" spc="-1" strike="noStrike">
                <a:solidFill>
                  <a:srgbClr val="000000"/>
                </a:solidFill>
                <a:latin typeface="Arial"/>
              </a:rPr>
              <a:t>6.º nível da estrutura de tópicos</a:t>
            </a:r>
            <a:endParaRPr b="0" lang="pt-BR" sz="2000" spc="-1" strike="noStrike">
              <a:solidFill>
                <a:srgbClr val="000000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2000" spc="-1" strike="noStrike">
                <a:solidFill>
                  <a:srgbClr val="000000"/>
                </a:solidFill>
                <a:latin typeface="Arial"/>
              </a:rPr>
              <a:t>7.º nível da estrutura de tópicos</a:t>
            </a:r>
            <a:endParaRPr b="0" lang="pt-BR" sz="20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857" r:id="rId5"/>
    <p:sldLayoutId id="2147483858" r:id="rId6"/>
    <p:sldLayoutId id="2147483859" r:id="rId7"/>
    <p:sldLayoutId id="2147483860" r:id="rId8"/>
    <p:sldLayoutId id="2147483861" r:id="rId9"/>
    <p:sldLayoutId id="2147483862" r:id="rId10"/>
    <p:sldLayoutId id="2147483863" r:id="rId11"/>
    <p:sldLayoutId id="2147483864" r:id="rId12"/>
    <p:sldLayoutId id="2147483865" r:id="rId13"/>
    <p:sldLayoutId id="2147483866" r:id="rId14"/>
    <p:sldLayoutId id="2147483867" r:id="rId15"/>
    <p:sldLayoutId id="2147483868" r:id="rId16"/>
  </p:sldLayoutIdLst>
</p:sldMaster>
</file>

<file path=ppt/slideMasters/slideMaster18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97" name="Image 0" descr="preencoded.png"/>
          <p:cNvPicPr/>
          <p:nvPr/>
        </p:nvPicPr>
        <p:blipFill>
          <a:blip r:embed="rId2"/>
          <a:stretch/>
        </p:blipFill>
        <p:spPr>
          <a:xfrm>
            <a:off x="0" y="0"/>
            <a:ext cx="14629680" cy="8228880"/>
          </a:xfrm>
          <a:prstGeom prst="rect">
            <a:avLst/>
          </a:prstGeom>
          <a:ln w="0">
            <a:noFill/>
          </a:ln>
        </p:spPr>
      </p:pic>
      <p:sp>
        <p:nvSpPr>
          <p:cNvPr id="698" name="Shape 0"/>
          <p:cNvSpPr/>
          <p:nvPr/>
        </p:nvSpPr>
        <p:spPr>
          <a:xfrm>
            <a:off x="0" y="0"/>
            <a:ext cx="14629680" cy="8228880"/>
          </a:xfrm>
          <a:prstGeom prst="rect">
            <a:avLst/>
          </a:prstGeom>
          <a:solidFill>
            <a:srgbClr val="002aa5">
              <a:alpha val="75000"/>
            </a:srgbClr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pt-BR" sz="1800" spc="-1" strike="noStrike">
              <a:solidFill>
                <a:srgbClr val="ffffff"/>
              </a:solidFill>
              <a:latin typeface="Arial"/>
              <a:ea typeface="DejaVu Sans"/>
            </a:endParaRPr>
          </a:p>
        </p:txBody>
      </p:sp>
      <p:pic>
        <p:nvPicPr>
          <p:cNvPr id="699" name="Image 1" descr="preencoded.png">
            <a:hlinkClick r:id="rId3"/>
          </p:cNvPr>
          <p:cNvPicPr/>
          <p:nvPr/>
        </p:nvPicPr>
        <p:blipFill>
          <a:blip r:embed="rId4"/>
          <a:stretch/>
        </p:blipFill>
        <p:spPr>
          <a:xfrm>
            <a:off x="12839040" y="7749720"/>
            <a:ext cx="1721880" cy="410760"/>
          </a:xfrm>
          <a:prstGeom prst="rect">
            <a:avLst/>
          </a:prstGeom>
          <a:ln w="0">
            <a:noFill/>
          </a:ln>
        </p:spPr>
      </p:pic>
      <p:sp>
        <p:nvSpPr>
          <p:cNvPr id="700" name="PlaceHolder 1"/>
          <p:cNvSpPr>
            <a:spLocks noGrp="1"/>
          </p:cNvSpPr>
          <p:nvPr>
            <p:ph type="title"/>
          </p:nvPr>
        </p:nvSpPr>
        <p:spPr>
          <a:xfrm>
            <a:off x="731520" y="328320"/>
            <a:ext cx="13167000" cy="13737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r>
              <a:rPr b="0" lang="pt-BR" sz="4400" spc="-1" strike="noStrike">
                <a:solidFill>
                  <a:srgbClr val="000000"/>
                </a:solidFill>
                <a:latin typeface="Arial"/>
              </a:rPr>
              <a:t>Clique para editar o formato do texto do título</a:t>
            </a:r>
            <a:endParaRPr b="0" lang="pt-BR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01" name="PlaceHolder 2"/>
          <p:cNvSpPr>
            <a:spLocks noGrp="1"/>
          </p:cNvSpPr>
          <p:nvPr>
            <p:ph type="body"/>
          </p:nvPr>
        </p:nvSpPr>
        <p:spPr>
          <a:xfrm>
            <a:off x="731520" y="1925640"/>
            <a:ext cx="13167000" cy="4772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3200" spc="-1" strike="noStrike">
                <a:solidFill>
                  <a:srgbClr val="000000"/>
                </a:solidFill>
                <a:latin typeface="Arial"/>
              </a:rPr>
              <a:t>Clique para editar o formato do texto da estrutura de tópicos</a:t>
            </a: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pt-BR" sz="2800" spc="-1" strike="noStrike">
                <a:solidFill>
                  <a:srgbClr val="000000"/>
                </a:solidFill>
                <a:latin typeface="Arial"/>
              </a:rPr>
              <a:t>2.º nível da estrutura de tópicos</a:t>
            </a:r>
            <a:endParaRPr b="0" lang="pt-BR" sz="2800" spc="-1" strike="noStrike">
              <a:solidFill>
                <a:srgbClr val="000000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2400" spc="-1" strike="noStrike">
                <a:solidFill>
                  <a:srgbClr val="000000"/>
                </a:solidFill>
                <a:latin typeface="Arial"/>
              </a:rPr>
              <a:t>3.º nível da estrutura de tópicos</a:t>
            </a:r>
            <a:endParaRPr b="0" lang="pt-BR" sz="2400" spc="-1" strike="noStrike">
              <a:solidFill>
                <a:srgbClr val="000000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pt-BR" sz="2000" spc="-1" strike="noStrike">
                <a:solidFill>
                  <a:srgbClr val="000000"/>
                </a:solidFill>
                <a:latin typeface="Arial"/>
              </a:rPr>
              <a:t>4.º nível da estrutura de tópicos</a:t>
            </a:r>
            <a:endParaRPr b="0" lang="pt-BR" sz="2000" spc="-1" strike="noStrike">
              <a:solidFill>
                <a:srgbClr val="000000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2000" spc="-1" strike="noStrike">
                <a:solidFill>
                  <a:srgbClr val="000000"/>
                </a:solidFill>
                <a:latin typeface="Arial"/>
              </a:rPr>
              <a:t>5.º nível da estrutura de tópicos</a:t>
            </a:r>
            <a:endParaRPr b="0" lang="pt-BR" sz="2000" spc="-1" strike="noStrike">
              <a:solidFill>
                <a:srgbClr val="000000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2000" spc="-1" strike="noStrike">
                <a:solidFill>
                  <a:srgbClr val="000000"/>
                </a:solidFill>
                <a:latin typeface="Arial"/>
              </a:rPr>
              <a:t>6.º nível da estrutura de tópicos</a:t>
            </a:r>
            <a:endParaRPr b="0" lang="pt-BR" sz="2000" spc="-1" strike="noStrike">
              <a:solidFill>
                <a:srgbClr val="000000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2000" spc="-1" strike="noStrike">
                <a:solidFill>
                  <a:srgbClr val="000000"/>
                </a:solidFill>
                <a:latin typeface="Arial"/>
              </a:rPr>
              <a:t>7.º nível da estrutura de tópicos</a:t>
            </a:r>
            <a:endParaRPr b="0" lang="pt-BR" sz="20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870" r:id="rId5"/>
    <p:sldLayoutId id="2147483871" r:id="rId6"/>
    <p:sldLayoutId id="2147483872" r:id="rId7"/>
    <p:sldLayoutId id="2147483873" r:id="rId8"/>
    <p:sldLayoutId id="2147483874" r:id="rId9"/>
    <p:sldLayoutId id="2147483875" r:id="rId10"/>
    <p:sldLayoutId id="2147483876" r:id="rId11"/>
    <p:sldLayoutId id="2147483877" r:id="rId12"/>
    <p:sldLayoutId id="2147483878" r:id="rId13"/>
    <p:sldLayoutId id="2147483879" r:id="rId14"/>
    <p:sldLayoutId id="2147483880" r:id="rId15"/>
    <p:sldLayoutId id="2147483881" r:id="rId16"/>
  </p:sldLayoutIdLst>
</p:sldMaster>
</file>

<file path=ppt/slideMasters/slideMaster19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38" name="Image 0" descr="preencoded.png"/>
          <p:cNvPicPr/>
          <p:nvPr/>
        </p:nvPicPr>
        <p:blipFill>
          <a:blip r:embed="rId2"/>
          <a:stretch/>
        </p:blipFill>
        <p:spPr>
          <a:xfrm>
            <a:off x="0" y="0"/>
            <a:ext cx="14629680" cy="8228880"/>
          </a:xfrm>
          <a:prstGeom prst="rect">
            <a:avLst/>
          </a:prstGeom>
          <a:ln w="0">
            <a:noFill/>
          </a:ln>
        </p:spPr>
      </p:pic>
      <p:sp>
        <p:nvSpPr>
          <p:cNvPr id="739" name="Shape 0"/>
          <p:cNvSpPr/>
          <p:nvPr/>
        </p:nvSpPr>
        <p:spPr>
          <a:xfrm>
            <a:off x="0" y="0"/>
            <a:ext cx="14629680" cy="8228880"/>
          </a:xfrm>
          <a:prstGeom prst="rect">
            <a:avLst/>
          </a:prstGeom>
          <a:solidFill>
            <a:srgbClr val="002aa5">
              <a:alpha val="75000"/>
            </a:srgbClr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pt-BR" sz="1800" spc="-1" strike="noStrike">
              <a:solidFill>
                <a:srgbClr val="ffffff"/>
              </a:solidFill>
              <a:latin typeface="Arial"/>
              <a:ea typeface="DejaVu Sans"/>
            </a:endParaRPr>
          </a:p>
        </p:txBody>
      </p:sp>
      <p:pic>
        <p:nvPicPr>
          <p:cNvPr id="740" name="Image 1" descr="preencoded.png">
            <a:hlinkClick r:id="rId3"/>
          </p:cNvPr>
          <p:cNvPicPr/>
          <p:nvPr/>
        </p:nvPicPr>
        <p:blipFill>
          <a:blip r:embed="rId4"/>
          <a:stretch/>
        </p:blipFill>
        <p:spPr>
          <a:xfrm>
            <a:off x="12839040" y="7749720"/>
            <a:ext cx="1721880" cy="410760"/>
          </a:xfrm>
          <a:prstGeom prst="rect">
            <a:avLst/>
          </a:prstGeom>
          <a:ln w="0">
            <a:noFill/>
          </a:ln>
        </p:spPr>
      </p:pic>
      <p:sp>
        <p:nvSpPr>
          <p:cNvPr id="741" name="PlaceHolder 1"/>
          <p:cNvSpPr>
            <a:spLocks noGrp="1"/>
          </p:cNvSpPr>
          <p:nvPr>
            <p:ph type="title"/>
          </p:nvPr>
        </p:nvSpPr>
        <p:spPr>
          <a:xfrm>
            <a:off x="731520" y="328320"/>
            <a:ext cx="13167000" cy="13737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r>
              <a:rPr b="0" lang="pt-BR" sz="4400" spc="-1" strike="noStrike">
                <a:solidFill>
                  <a:srgbClr val="000000"/>
                </a:solidFill>
                <a:latin typeface="Arial"/>
              </a:rPr>
              <a:t>Clique para editar o formato do texto do título</a:t>
            </a:r>
            <a:endParaRPr b="0" lang="pt-BR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42" name="PlaceHolder 2"/>
          <p:cNvSpPr>
            <a:spLocks noGrp="1"/>
          </p:cNvSpPr>
          <p:nvPr>
            <p:ph type="body"/>
          </p:nvPr>
        </p:nvSpPr>
        <p:spPr>
          <a:xfrm>
            <a:off x="731520" y="1925640"/>
            <a:ext cx="13167000" cy="4772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3200" spc="-1" strike="noStrike">
                <a:solidFill>
                  <a:srgbClr val="000000"/>
                </a:solidFill>
                <a:latin typeface="Arial"/>
              </a:rPr>
              <a:t>Clique para editar o formato do texto da estrutura de tópicos</a:t>
            </a: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pt-BR" sz="2800" spc="-1" strike="noStrike">
                <a:solidFill>
                  <a:srgbClr val="000000"/>
                </a:solidFill>
                <a:latin typeface="Arial"/>
              </a:rPr>
              <a:t>2.º nível da estrutura de tópicos</a:t>
            </a:r>
            <a:endParaRPr b="0" lang="pt-BR" sz="2800" spc="-1" strike="noStrike">
              <a:solidFill>
                <a:srgbClr val="000000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2400" spc="-1" strike="noStrike">
                <a:solidFill>
                  <a:srgbClr val="000000"/>
                </a:solidFill>
                <a:latin typeface="Arial"/>
              </a:rPr>
              <a:t>3.º nível da estrutura de tópicos</a:t>
            </a:r>
            <a:endParaRPr b="0" lang="pt-BR" sz="2400" spc="-1" strike="noStrike">
              <a:solidFill>
                <a:srgbClr val="000000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pt-BR" sz="2000" spc="-1" strike="noStrike">
                <a:solidFill>
                  <a:srgbClr val="000000"/>
                </a:solidFill>
                <a:latin typeface="Arial"/>
              </a:rPr>
              <a:t>4.º nível da estrutura de tópicos</a:t>
            </a:r>
            <a:endParaRPr b="0" lang="pt-BR" sz="2000" spc="-1" strike="noStrike">
              <a:solidFill>
                <a:srgbClr val="000000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2000" spc="-1" strike="noStrike">
                <a:solidFill>
                  <a:srgbClr val="000000"/>
                </a:solidFill>
                <a:latin typeface="Arial"/>
              </a:rPr>
              <a:t>5.º nível da estrutura de tópicos</a:t>
            </a:r>
            <a:endParaRPr b="0" lang="pt-BR" sz="2000" spc="-1" strike="noStrike">
              <a:solidFill>
                <a:srgbClr val="000000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2000" spc="-1" strike="noStrike">
                <a:solidFill>
                  <a:srgbClr val="000000"/>
                </a:solidFill>
                <a:latin typeface="Arial"/>
              </a:rPr>
              <a:t>6.º nível da estrutura de tópicos</a:t>
            </a:r>
            <a:endParaRPr b="0" lang="pt-BR" sz="2000" spc="-1" strike="noStrike">
              <a:solidFill>
                <a:srgbClr val="000000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2000" spc="-1" strike="noStrike">
                <a:solidFill>
                  <a:srgbClr val="000000"/>
                </a:solidFill>
                <a:latin typeface="Arial"/>
              </a:rPr>
              <a:t>7.º nível da estrutura de tópicos</a:t>
            </a:r>
            <a:endParaRPr b="0" lang="pt-BR" sz="20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883" r:id="rId5"/>
    <p:sldLayoutId id="2147483884" r:id="rId6"/>
    <p:sldLayoutId id="2147483885" r:id="rId7"/>
    <p:sldLayoutId id="2147483886" r:id="rId8"/>
    <p:sldLayoutId id="2147483887" r:id="rId9"/>
    <p:sldLayoutId id="2147483888" r:id="rId10"/>
    <p:sldLayoutId id="2147483889" r:id="rId11"/>
    <p:sldLayoutId id="2147483890" r:id="rId12"/>
    <p:sldLayoutId id="2147483891" r:id="rId13"/>
    <p:sldLayoutId id="2147483892" r:id="rId14"/>
    <p:sldLayoutId id="2147483893" r:id="rId15"/>
    <p:sldLayoutId id="2147483894" r:id="rId16"/>
  </p:sldLayoutIdLst>
</p:sldMaster>
</file>

<file path=ppt/slideMasters/slideMaster2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" name="Image 0" descr="preencoded.png"/>
          <p:cNvPicPr/>
          <p:nvPr/>
        </p:nvPicPr>
        <p:blipFill>
          <a:blip r:embed="rId2"/>
          <a:stretch/>
        </p:blipFill>
        <p:spPr>
          <a:xfrm>
            <a:off x="0" y="0"/>
            <a:ext cx="14629680" cy="8228880"/>
          </a:xfrm>
          <a:prstGeom prst="rect">
            <a:avLst/>
          </a:prstGeom>
          <a:ln w="0">
            <a:noFill/>
          </a:ln>
        </p:spPr>
      </p:pic>
      <p:sp>
        <p:nvSpPr>
          <p:cNvPr id="42" name="Shape 0"/>
          <p:cNvSpPr/>
          <p:nvPr/>
        </p:nvSpPr>
        <p:spPr>
          <a:xfrm>
            <a:off x="0" y="0"/>
            <a:ext cx="14629680" cy="8228880"/>
          </a:xfrm>
          <a:prstGeom prst="rect">
            <a:avLst/>
          </a:prstGeom>
          <a:solidFill>
            <a:srgbClr val="002aa5">
              <a:alpha val="75000"/>
            </a:srgbClr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pt-BR" sz="1800" spc="-1" strike="noStrike">
              <a:solidFill>
                <a:srgbClr val="ffffff"/>
              </a:solidFill>
              <a:latin typeface="Arial"/>
              <a:ea typeface="DejaVu Sans"/>
            </a:endParaRPr>
          </a:p>
        </p:txBody>
      </p:sp>
      <p:pic>
        <p:nvPicPr>
          <p:cNvPr id="43" name="Image 1" descr="preencoded.png">
            <a:hlinkClick r:id="rId3"/>
          </p:cNvPr>
          <p:cNvPicPr/>
          <p:nvPr/>
        </p:nvPicPr>
        <p:blipFill>
          <a:blip r:embed="rId4"/>
          <a:stretch/>
        </p:blipFill>
        <p:spPr>
          <a:xfrm>
            <a:off x="12839040" y="7749720"/>
            <a:ext cx="1721880" cy="410760"/>
          </a:xfrm>
          <a:prstGeom prst="rect">
            <a:avLst/>
          </a:prstGeom>
          <a:ln w="0">
            <a:noFill/>
          </a:ln>
        </p:spPr>
      </p:pic>
      <p:sp>
        <p:nvSpPr>
          <p:cNvPr id="44" name="PlaceHolder 1"/>
          <p:cNvSpPr>
            <a:spLocks noGrp="1"/>
          </p:cNvSpPr>
          <p:nvPr>
            <p:ph type="title"/>
          </p:nvPr>
        </p:nvSpPr>
        <p:spPr>
          <a:xfrm>
            <a:off x="731520" y="328320"/>
            <a:ext cx="13167000" cy="13737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r>
              <a:rPr b="0" lang="pt-BR" sz="4400" spc="-1" strike="noStrike">
                <a:solidFill>
                  <a:srgbClr val="000000"/>
                </a:solidFill>
                <a:latin typeface="Arial"/>
              </a:rPr>
              <a:t>Clique para editar o formato do texto do título</a:t>
            </a:r>
            <a:endParaRPr b="0" lang="pt-BR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5" name="PlaceHolder 2"/>
          <p:cNvSpPr>
            <a:spLocks noGrp="1"/>
          </p:cNvSpPr>
          <p:nvPr>
            <p:ph type="body"/>
          </p:nvPr>
        </p:nvSpPr>
        <p:spPr>
          <a:xfrm>
            <a:off x="731520" y="1925640"/>
            <a:ext cx="13167000" cy="4772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3200" spc="-1" strike="noStrike">
                <a:solidFill>
                  <a:srgbClr val="000000"/>
                </a:solidFill>
                <a:latin typeface="Arial"/>
              </a:rPr>
              <a:t>Clique para editar o formato do texto da estrutura de tópicos</a:t>
            </a: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pt-BR" sz="2800" spc="-1" strike="noStrike">
                <a:solidFill>
                  <a:srgbClr val="000000"/>
                </a:solidFill>
                <a:latin typeface="Arial"/>
              </a:rPr>
              <a:t>2.º nível da estrutura de tópicos</a:t>
            </a:r>
            <a:endParaRPr b="0" lang="pt-BR" sz="2800" spc="-1" strike="noStrike">
              <a:solidFill>
                <a:srgbClr val="000000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2400" spc="-1" strike="noStrike">
                <a:solidFill>
                  <a:srgbClr val="000000"/>
                </a:solidFill>
                <a:latin typeface="Arial"/>
              </a:rPr>
              <a:t>3.º nível da estrutura de tópicos</a:t>
            </a:r>
            <a:endParaRPr b="0" lang="pt-BR" sz="2400" spc="-1" strike="noStrike">
              <a:solidFill>
                <a:srgbClr val="000000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pt-BR" sz="2000" spc="-1" strike="noStrike">
                <a:solidFill>
                  <a:srgbClr val="000000"/>
                </a:solidFill>
                <a:latin typeface="Arial"/>
              </a:rPr>
              <a:t>4.º nível da estrutura de tópicos</a:t>
            </a:r>
            <a:endParaRPr b="0" lang="pt-BR" sz="2000" spc="-1" strike="noStrike">
              <a:solidFill>
                <a:srgbClr val="000000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2000" spc="-1" strike="noStrike">
                <a:solidFill>
                  <a:srgbClr val="000000"/>
                </a:solidFill>
                <a:latin typeface="Arial"/>
              </a:rPr>
              <a:t>5.º nível da estrutura de tópicos</a:t>
            </a:r>
            <a:endParaRPr b="0" lang="pt-BR" sz="2000" spc="-1" strike="noStrike">
              <a:solidFill>
                <a:srgbClr val="000000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2000" spc="-1" strike="noStrike">
                <a:solidFill>
                  <a:srgbClr val="000000"/>
                </a:solidFill>
                <a:latin typeface="Arial"/>
              </a:rPr>
              <a:t>6.º nível da estrutura de tópicos</a:t>
            </a:r>
            <a:endParaRPr b="0" lang="pt-BR" sz="2000" spc="-1" strike="noStrike">
              <a:solidFill>
                <a:srgbClr val="000000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2000" spc="-1" strike="noStrike">
                <a:solidFill>
                  <a:srgbClr val="000000"/>
                </a:solidFill>
                <a:latin typeface="Arial"/>
              </a:rPr>
              <a:t>7.º nível da estrutura de tópicos</a:t>
            </a:r>
            <a:endParaRPr b="0" lang="pt-BR" sz="20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62" r:id="rId5"/>
    <p:sldLayoutId id="2147483663" r:id="rId6"/>
    <p:sldLayoutId id="2147483664" r:id="rId7"/>
    <p:sldLayoutId id="2147483665" r:id="rId8"/>
    <p:sldLayoutId id="2147483666" r:id="rId9"/>
    <p:sldLayoutId id="2147483667" r:id="rId10"/>
    <p:sldLayoutId id="2147483668" r:id="rId11"/>
    <p:sldLayoutId id="2147483669" r:id="rId12"/>
    <p:sldLayoutId id="2147483670" r:id="rId13"/>
    <p:sldLayoutId id="2147483671" r:id="rId14"/>
    <p:sldLayoutId id="2147483672" r:id="rId15"/>
    <p:sldLayoutId id="2147483673" r:id="rId16"/>
  </p:sldLayoutIdLst>
</p:sldMaster>
</file>

<file path=ppt/slideMasters/slideMaster3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2" name="Image 0" descr="preencoded.png"/>
          <p:cNvPicPr/>
          <p:nvPr/>
        </p:nvPicPr>
        <p:blipFill>
          <a:blip r:embed="rId2"/>
          <a:stretch/>
        </p:blipFill>
        <p:spPr>
          <a:xfrm>
            <a:off x="0" y="0"/>
            <a:ext cx="14629680" cy="8228880"/>
          </a:xfrm>
          <a:prstGeom prst="rect">
            <a:avLst/>
          </a:prstGeom>
          <a:ln w="0">
            <a:noFill/>
          </a:ln>
        </p:spPr>
      </p:pic>
      <p:sp>
        <p:nvSpPr>
          <p:cNvPr id="83" name="Shape 0"/>
          <p:cNvSpPr/>
          <p:nvPr/>
        </p:nvSpPr>
        <p:spPr>
          <a:xfrm>
            <a:off x="0" y="0"/>
            <a:ext cx="14629680" cy="8228880"/>
          </a:xfrm>
          <a:prstGeom prst="rect">
            <a:avLst/>
          </a:prstGeom>
          <a:solidFill>
            <a:srgbClr val="002aa5">
              <a:alpha val="75000"/>
            </a:srgbClr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pt-BR" sz="1800" spc="-1" strike="noStrike">
              <a:solidFill>
                <a:srgbClr val="ffffff"/>
              </a:solidFill>
              <a:latin typeface="Arial"/>
              <a:ea typeface="DejaVu Sans"/>
            </a:endParaRPr>
          </a:p>
        </p:txBody>
      </p:sp>
      <p:pic>
        <p:nvPicPr>
          <p:cNvPr id="84" name="Image 1" descr="preencoded.png">
            <a:hlinkClick r:id="rId3"/>
          </p:cNvPr>
          <p:cNvPicPr/>
          <p:nvPr/>
        </p:nvPicPr>
        <p:blipFill>
          <a:blip r:embed="rId4"/>
          <a:stretch/>
        </p:blipFill>
        <p:spPr>
          <a:xfrm>
            <a:off x="12839040" y="7749720"/>
            <a:ext cx="1721880" cy="410760"/>
          </a:xfrm>
          <a:prstGeom prst="rect">
            <a:avLst/>
          </a:prstGeom>
          <a:ln w="0">
            <a:noFill/>
          </a:ln>
        </p:spPr>
      </p:pic>
      <p:sp>
        <p:nvSpPr>
          <p:cNvPr id="85" name="PlaceHolder 1"/>
          <p:cNvSpPr>
            <a:spLocks noGrp="1"/>
          </p:cNvSpPr>
          <p:nvPr>
            <p:ph type="title"/>
          </p:nvPr>
        </p:nvSpPr>
        <p:spPr>
          <a:xfrm>
            <a:off x="731520" y="328320"/>
            <a:ext cx="13167000" cy="13737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r>
              <a:rPr b="0" lang="pt-BR" sz="4400" spc="-1" strike="noStrike">
                <a:solidFill>
                  <a:srgbClr val="000000"/>
                </a:solidFill>
                <a:latin typeface="Arial"/>
              </a:rPr>
              <a:t>Clique para editar o formato do texto do título</a:t>
            </a:r>
            <a:endParaRPr b="0" lang="pt-BR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6" name="PlaceHolder 2"/>
          <p:cNvSpPr>
            <a:spLocks noGrp="1"/>
          </p:cNvSpPr>
          <p:nvPr>
            <p:ph type="body"/>
          </p:nvPr>
        </p:nvSpPr>
        <p:spPr>
          <a:xfrm>
            <a:off x="731520" y="1925640"/>
            <a:ext cx="13167000" cy="4772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3200" spc="-1" strike="noStrike">
                <a:solidFill>
                  <a:srgbClr val="000000"/>
                </a:solidFill>
                <a:latin typeface="Arial"/>
              </a:rPr>
              <a:t>Clique para editar o formato do texto da estrutura de tópicos</a:t>
            </a: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pt-BR" sz="2800" spc="-1" strike="noStrike">
                <a:solidFill>
                  <a:srgbClr val="000000"/>
                </a:solidFill>
                <a:latin typeface="Arial"/>
              </a:rPr>
              <a:t>2.º nível da estrutura de tópicos</a:t>
            </a:r>
            <a:endParaRPr b="0" lang="pt-BR" sz="2800" spc="-1" strike="noStrike">
              <a:solidFill>
                <a:srgbClr val="000000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2400" spc="-1" strike="noStrike">
                <a:solidFill>
                  <a:srgbClr val="000000"/>
                </a:solidFill>
                <a:latin typeface="Arial"/>
              </a:rPr>
              <a:t>3.º nível da estrutura de tópicos</a:t>
            </a:r>
            <a:endParaRPr b="0" lang="pt-BR" sz="2400" spc="-1" strike="noStrike">
              <a:solidFill>
                <a:srgbClr val="000000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pt-BR" sz="2000" spc="-1" strike="noStrike">
                <a:solidFill>
                  <a:srgbClr val="000000"/>
                </a:solidFill>
                <a:latin typeface="Arial"/>
              </a:rPr>
              <a:t>4.º nível da estrutura de tópicos</a:t>
            </a:r>
            <a:endParaRPr b="0" lang="pt-BR" sz="2000" spc="-1" strike="noStrike">
              <a:solidFill>
                <a:srgbClr val="000000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2000" spc="-1" strike="noStrike">
                <a:solidFill>
                  <a:srgbClr val="000000"/>
                </a:solidFill>
                <a:latin typeface="Arial"/>
              </a:rPr>
              <a:t>5.º nível da estrutura de tópicos</a:t>
            </a:r>
            <a:endParaRPr b="0" lang="pt-BR" sz="2000" spc="-1" strike="noStrike">
              <a:solidFill>
                <a:srgbClr val="000000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2000" spc="-1" strike="noStrike">
                <a:solidFill>
                  <a:srgbClr val="000000"/>
                </a:solidFill>
                <a:latin typeface="Arial"/>
              </a:rPr>
              <a:t>6.º nível da estrutura de tópicos</a:t>
            </a:r>
            <a:endParaRPr b="0" lang="pt-BR" sz="2000" spc="-1" strike="noStrike">
              <a:solidFill>
                <a:srgbClr val="000000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2000" spc="-1" strike="noStrike">
                <a:solidFill>
                  <a:srgbClr val="000000"/>
                </a:solidFill>
                <a:latin typeface="Arial"/>
              </a:rPr>
              <a:t>7.º nível da estrutura de tópicos</a:t>
            </a:r>
            <a:endParaRPr b="0" lang="pt-BR" sz="20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75" r:id="rId5"/>
    <p:sldLayoutId id="2147483676" r:id="rId6"/>
    <p:sldLayoutId id="2147483677" r:id="rId7"/>
    <p:sldLayoutId id="2147483678" r:id="rId8"/>
    <p:sldLayoutId id="2147483679" r:id="rId9"/>
    <p:sldLayoutId id="2147483680" r:id="rId10"/>
    <p:sldLayoutId id="2147483681" r:id="rId11"/>
    <p:sldLayoutId id="2147483682" r:id="rId12"/>
    <p:sldLayoutId id="2147483683" r:id="rId13"/>
    <p:sldLayoutId id="2147483684" r:id="rId14"/>
    <p:sldLayoutId id="2147483685" r:id="rId15"/>
    <p:sldLayoutId id="2147483686" r:id="rId16"/>
  </p:sldLayoutIdLst>
</p:sldMaster>
</file>

<file path=ppt/slideMasters/slideMaster4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3" name="Image 0" descr="preencoded.png"/>
          <p:cNvPicPr/>
          <p:nvPr/>
        </p:nvPicPr>
        <p:blipFill>
          <a:blip r:embed="rId2"/>
          <a:stretch/>
        </p:blipFill>
        <p:spPr>
          <a:xfrm>
            <a:off x="0" y="0"/>
            <a:ext cx="14629680" cy="8228880"/>
          </a:xfrm>
          <a:prstGeom prst="rect">
            <a:avLst/>
          </a:prstGeom>
          <a:ln w="0">
            <a:noFill/>
          </a:ln>
        </p:spPr>
      </p:pic>
      <p:sp>
        <p:nvSpPr>
          <p:cNvPr id="124" name="Shape 0"/>
          <p:cNvSpPr/>
          <p:nvPr/>
        </p:nvSpPr>
        <p:spPr>
          <a:xfrm>
            <a:off x="0" y="0"/>
            <a:ext cx="14629680" cy="8228880"/>
          </a:xfrm>
          <a:prstGeom prst="rect">
            <a:avLst/>
          </a:prstGeom>
          <a:solidFill>
            <a:srgbClr val="002aa5">
              <a:alpha val="75000"/>
            </a:srgbClr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pt-BR" sz="1800" spc="-1" strike="noStrike">
              <a:solidFill>
                <a:srgbClr val="ffffff"/>
              </a:solidFill>
              <a:latin typeface="Arial"/>
              <a:ea typeface="DejaVu Sans"/>
            </a:endParaRPr>
          </a:p>
        </p:txBody>
      </p:sp>
      <p:pic>
        <p:nvPicPr>
          <p:cNvPr id="125" name="Image 1" descr="preencoded.png">
            <a:hlinkClick r:id="rId3"/>
          </p:cNvPr>
          <p:cNvPicPr/>
          <p:nvPr/>
        </p:nvPicPr>
        <p:blipFill>
          <a:blip r:embed="rId4"/>
          <a:stretch/>
        </p:blipFill>
        <p:spPr>
          <a:xfrm>
            <a:off x="12839040" y="7749720"/>
            <a:ext cx="1721880" cy="410760"/>
          </a:xfrm>
          <a:prstGeom prst="rect">
            <a:avLst/>
          </a:prstGeom>
          <a:ln w="0">
            <a:noFill/>
          </a:ln>
        </p:spPr>
      </p:pic>
      <p:sp>
        <p:nvSpPr>
          <p:cNvPr id="126" name="PlaceHolder 1"/>
          <p:cNvSpPr>
            <a:spLocks noGrp="1"/>
          </p:cNvSpPr>
          <p:nvPr>
            <p:ph type="title"/>
          </p:nvPr>
        </p:nvSpPr>
        <p:spPr>
          <a:xfrm>
            <a:off x="731520" y="328320"/>
            <a:ext cx="13167000" cy="13737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r>
              <a:rPr b="0" lang="pt-BR" sz="4400" spc="-1" strike="noStrike">
                <a:solidFill>
                  <a:srgbClr val="000000"/>
                </a:solidFill>
                <a:latin typeface="Arial"/>
              </a:rPr>
              <a:t>Clique para editar o formato do texto do título</a:t>
            </a:r>
            <a:endParaRPr b="0" lang="pt-BR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7" name="PlaceHolder 2"/>
          <p:cNvSpPr>
            <a:spLocks noGrp="1"/>
          </p:cNvSpPr>
          <p:nvPr>
            <p:ph type="body"/>
          </p:nvPr>
        </p:nvSpPr>
        <p:spPr>
          <a:xfrm>
            <a:off x="731520" y="1925640"/>
            <a:ext cx="13167000" cy="4772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3200" spc="-1" strike="noStrike">
                <a:solidFill>
                  <a:srgbClr val="000000"/>
                </a:solidFill>
                <a:latin typeface="Arial"/>
              </a:rPr>
              <a:t>Clique para editar o formato do texto da estrutura de tópicos</a:t>
            </a: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pt-BR" sz="2800" spc="-1" strike="noStrike">
                <a:solidFill>
                  <a:srgbClr val="000000"/>
                </a:solidFill>
                <a:latin typeface="Arial"/>
              </a:rPr>
              <a:t>2.º nível da estrutura de tópicos</a:t>
            </a:r>
            <a:endParaRPr b="0" lang="pt-BR" sz="2800" spc="-1" strike="noStrike">
              <a:solidFill>
                <a:srgbClr val="000000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2400" spc="-1" strike="noStrike">
                <a:solidFill>
                  <a:srgbClr val="000000"/>
                </a:solidFill>
                <a:latin typeface="Arial"/>
              </a:rPr>
              <a:t>3.º nível da estrutura de tópicos</a:t>
            </a:r>
            <a:endParaRPr b="0" lang="pt-BR" sz="2400" spc="-1" strike="noStrike">
              <a:solidFill>
                <a:srgbClr val="000000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pt-BR" sz="2000" spc="-1" strike="noStrike">
                <a:solidFill>
                  <a:srgbClr val="000000"/>
                </a:solidFill>
                <a:latin typeface="Arial"/>
              </a:rPr>
              <a:t>4.º nível da estrutura de tópicos</a:t>
            </a:r>
            <a:endParaRPr b="0" lang="pt-BR" sz="2000" spc="-1" strike="noStrike">
              <a:solidFill>
                <a:srgbClr val="000000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2000" spc="-1" strike="noStrike">
                <a:solidFill>
                  <a:srgbClr val="000000"/>
                </a:solidFill>
                <a:latin typeface="Arial"/>
              </a:rPr>
              <a:t>5.º nível da estrutura de tópicos</a:t>
            </a:r>
            <a:endParaRPr b="0" lang="pt-BR" sz="2000" spc="-1" strike="noStrike">
              <a:solidFill>
                <a:srgbClr val="000000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2000" spc="-1" strike="noStrike">
                <a:solidFill>
                  <a:srgbClr val="000000"/>
                </a:solidFill>
                <a:latin typeface="Arial"/>
              </a:rPr>
              <a:t>6.º nível da estrutura de tópicos</a:t>
            </a:r>
            <a:endParaRPr b="0" lang="pt-BR" sz="2000" spc="-1" strike="noStrike">
              <a:solidFill>
                <a:srgbClr val="000000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2000" spc="-1" strike="noStrike">
                <a:solidFill>
                  <a:srgbClr val="000000"/>
                </a:solidFill>
                <a:latin typeface="Arial"/>
              </a:rPr>
              <a:t>7.º nível da estrutura de tópicos</a:t>
            </a:r>
            <a:endParaRPr b="0" lang="pt-BR" sz="20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88" r:id="rId5"/>
    <p:sldLayoutId id="2147483689" r:id="rId6"/>
    <p:sldLayoutId id="2147483690" r:id="rId7"/>
    <p:sldLayoutId id="2147483691" r:id="rId8"/>
    <p:sldLayoutId id="2147483692" r:id="rId9"/>
    <p:sldLayoutId id="2147483693" r:id="rId10"/>
    <p:sldLayoutId id="2147483694" r:id="rId11"/>
    <p:sldLayoutId id="2147483695" r:id="rId12"/>
    <p:sldLayoutId id="2147483696" r:id="rId13"/>
    <p:sldLayoutId id="2147483697" r:id="rId14"/>
    <p:sldLayoutId id="2147483698" r:id="rId15"/>
    <p:sldLayoutId id="2147483699" r:id="rId16"/>
  </p:sldLayoutIdLst>
</p:sldMaster>
</file>

<file path=ppt/slideMasters/slideMaster5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4" name="Image 0" descr="preencoded.png"/>
          <p:cNvPicPr/>
          <p:nvPr/>
        </p:nvPicPr>
        <p:blipFill>
          <a:blip r:embed="rId2"/>
          <a:stretch/>
        </p:blipFill>
        <p:spPr>
          <a:xfrm>
            <a:off x="0" y="0"/>
            <a:ext cx="14629680" cy="8228880"/>
          </a:xfrm>
          <a:prstGeom prst="rect">
            <a:avLst/>
          </a:prstGeom>
          <a:ln w="0">
            <a:noFill/>
          </a:ln>
        </p:spPr>
      </p:pic>
      <p:sp>
        <p:nvSpPr>
          <p:cNvPr id="165" name="Shape 0"/>
          <p:cNvSpPr/>
          <p:nvPr/>
        </p:nvSpPr>
        <p:spPr>
          <a:xfrm>
            <a:off x="0" y="0"/>
            <a:ext cx="14629680" cy="8228880"/>
          </a:xfrm>
          <a:prstGeom prst="rect">
            <a:avLst/>
          </a:prstGeom>
          <a:solidFill>
            <a:srgbClr val="002aa5">
              <a:alpha val="75000"/>
            </a:srgbClr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pt-BR" sz="1800" spc="-1" strike="noStrike">
              <a:solidFill>
                <a:srgbClr val="ffffff"/>
              </a:solidFill>
              <a:latin typeface="Arial"/>
              <a:ea typeface="DejaVu Sans"/>
            </a:endParaRPr>
          </a:p>
        </p:txBody>
      </p:sp>
      <p:pic>
        <p:nvPicPr>
          <p:cNvPr id="166" name="Image 1" descr="preencoded.png">
            <a:hlinkClick r:id="rId3"/>
          </p:cNvPr>
          <p:cNvPicPr/>
          <p:nvPr/>
        </p:nvPicPr>
        <p:blipFill>
          <a:blip r:embed="rId4"/>
          <a:stretch/>
        </p:blipFill>
        <p:spPr>
          <a:xfrm>
            <a:off x="12839040" y="7749720"/>
            <a:ext cx="1721880" cy="410760"/>
          </a:xfrm>
          <a:prstGeom prst="rect">
            <a:avLst/>
          </a:prstGeom>
          <a:ln w="0">
            <a:noFill/>
          </a:ln>
        </p:spPr>
      </p:pic>
      <p:sp>
        <p:nvSpPr>
          <p:cNvPr id="167" name="PlaceHolder 1"/>
          <p:cNvSpPr>
            <a:spLocks noGrp="1"/>
          </p:cNvSpPr>
          <p:nvPr>
            <p:ph type="title"/>
          </p:nvPr>
        </p:nvSpPr>
        <p:spPr>
          <a:xfrm>
            <a:off x="731520" y="328320"/>
            <a:ext cx="13167000" cy="13737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r>
              <a:rPr b="0" lang="pt-BR" sz="4400" spc="-1" strike="noStrike">
                <a:solidFill>
                  <a:srgbClr val="000000"/>
                </a:solidFill>
                <a:latin typeface="Arial"/>
              </a:rPr>
              <a:t>Clique para editar o formato do texto do título</a:t>
            </a:r>
            <a:endParaRPr b="0" lang="pt-BR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68" name="PlaceHolder 2"/>
          <p:cNvSpPr>
            <a:spLocks noGrp="1"/>
          </p:cNvSpPr>
          <p:nvPr>
            <p:ph type="body"/>
          </p:nvPr>
        </p:nvSpPr>
        <p:spPr>
          <a:xfrm>
            <a:off x="731520" y="1925640"/>
            <a:ext cx="13167000" cy="4772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3200" spc="-1" strike="noStrike">
                <a:solidFill>
                  <a:srgbClr val="000000"/>
                </a:solidFill>
                <a:latin typeface="Arial"/>
              </a:rPr>
              <a:t>Clique para editar o formato do texto da estrutura de tópicos</a:t>
            </a: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pt-BR" sz="2800" spc="-1" strike="noStrike">
                <a:solidFill>
                  <a:srgbClr val="000000"/>
                </a:solidFill>
                <a:latin typeface="Arial"/>
              </a:rPr>
              <a:t>2.º nível da estrutura de tópicos</a:t>
            </a:r>
            <a:endParaRPr b="0" lang="pt-BR" sz="2800" spc="-1" strike="noStrike">
              <a:solidFill>
                <a:srgbClr val="000000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2400" spc="-1" strike="noStrike">
                <a:solidFill>
                  <a:srgbClr val="000000"/>
                </a:solidFill>
                <a:latin typeface="Arial"/>
              </a:rPr>
              <a:t>3.º nível da estrutura de tópicos</a:t>
            </a:r>
            <a:endParaRPr b="0" lang="pt-BR" sz="2400" spc="-1" strike="noStrike">
              <a:solidFill>
                <a:srgbClr val="000000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pt-BR" sz="2000" spc="-1" strike="noStrike">
                <a:solidFill>
                  <a:srgbClr val="000000"/>
                </a:solidFill>
                <a:latin typeface="Arial"/>
              </a:rPr>
              <a:t>4.º nível da estrutura de tópicos</a:t>
            </a:r>
            <a:endParaRPr b="0" lang="pt-BR" sz="2000" spc="-1" strike="noStrike">
              <a:solidFill>
                <a:srgbClr val="000000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2000" spc="-1" strike="noStrike">
                <a:solidFill>
                  <a:srgbClr val="000000"/>
                </a:solidFill>
                <a:latin typeface="Arial"/>
              </a:rPr>
              <a:t>5.º nível da estrutura de tópicos</a:t>
            </a:r>
            <a:endParaRPr b="0" lang="pt-BR" sz="2000" spc="-1" strike="noStrike">
              <a:solidFill>
                <a:srgbClr val="000000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2000" spc="-1" strike="noStrike">
                <a:solidFill>
                  <a:srgbClr val="000000"/>
                </a:solidFill>
                <a:latin typeface="Arial"/>
              </a:rPr>
              <a:t>6.º nível da estrutura de tópicos</a:t>
            </a:r>
            <a:endParaRPr b="0" lang="pt-BR" sz="2000" spc="-1" strike="noStrike">
              <a:solidFill>
                <a:srgbClr val="000000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2000" spc="-1" strike="noStrike">
                <a:solidFill>
                  <a:srgbClr val="000000"/>
                </a:solidFill>
                <a:latin typeface="Arial"/>
              </a:rPr>
              <a:t>7.º nível da estrutura de tópicos</a:t>
            </a:r>
            <a:endParaRPr b="0" lang="pt-BR" sz="20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  <p:sldLayoutId id="2147483708" r:id="rId12"/>
    <p:sldLayoutId id="2147483709" r:id="rId13"/>
    <p:sldLayoutId id="2147483710" r:id="rId14"/>
    <p:sldLayoutId id="2147483711" r:id="rId15"/>
    <p:sldLayoutId id="2147483712" r:id="rId16"/>
  </p:sldLayoutIdLst>
</p:sldMaster>
</file>

<file path=ppt/slideMasters/slideMaster6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" name="Image 0" descr="preencoded.png"/>
          <p:cNvPicPr/>
          <p:nvPr/>
        </p:nvPicPr>
        <p:blipFill>
          <a:blip r:embed="rId2"/>
          <a:stretch/>
        </p:blipFill>
        <p:spPr>
          <a:xfrm>
            <a:off x="0" y="0"/>
            <a:ext cx="14629680" cy="8228880"/>
          </a:xfrm>
          <a:prstGeom prst="rect">
            <a:avLst/>
          </a:prstGeom>
          <a:ln w="0">
            <a:noFill/>
          </a:ln>
        </p:spPr>
      </p:pic>
      <p:sp>
        <p:nvSpPr>
          <p:cNvPr id="206" name="Shape 0"/>
          <p:cNvSpPr/>
          <p:nvPr/>
        </p:nvSpPr>
        <p:spPr>
          <a:xfrm>
            <a:off x="0" y="0"/>
            <a:ext cx="14629680" cy="8228880"/>
          </a:xfrm>
          <a:prstGeom prst="rect">
            <a:avLst/>
          </a:prstGeom>
          <a:solidFill>
            <a:srgbClr val="002aa5">
              <a:alpha val="75000"/>
            </a:srgbClr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pt-BR" sz="1800" spc="-1" strike="noStrike">
              <a:solidFill>
                <a:srgbClr val="ffffff"/>
              </a:solidFill>
              <a:latin typeface="Arial"/>
              <a:ea typeface="DejaVu Sans"/>
            </a:endParaRPr>
          </a:p>
        </p:txBody>
      </p:sp>
      <p:pic>
        <p:nvPicPr>
          <p:cNvPr id="207" name="Image 1" descr="preencoded.png">
            <a:hlinkClick r:id="rId3"/>
          </p:cNvPr>
          <p:cNvPicPr/>
          <p:nvPr/>
        </p:nvPicPr>
        <p:blipFill>
          <a:blip r:embed="rId4"/>
          <a:stretch/>
        </p:blipFill>
        <p:spPr>
          <a:xfrm>
            <a:off x="12839040" y="7749720"/>
            <a:ext cx="1721880" cy="410760"/>
          </a:xfrm>
          <a:prstGeom prst="rect">
            <a:avLst/>
          </a:prstGeom>
          <a:ln w="0">
            <a:noFill/>
          </a:ln>
        </p:spPr>
      </p:pic>
      <p:sp>
        <p:nvSpPr>
          <p:cNvPr id="208" name="PlaceHolder 1"/>
          <p:cNvSpPr>
            <a:spLocks noGrp="1"/>
          </p:cNvSpPr>
          <p:nvPr>
            <p:ph type="title"/>
          </p:nvPr>
        </p:nvSpPr>
        <p:spPr>
          <a:xfrm>
            <a:off x="731520" y="328320"/>
            <a:ext cx="13167000" cy="13737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r>
              <a:rPr b="0" lang="pt-BR" sz="4400" spc="-1" strike="noStrike">
                <a:solidFill>
                  <a:srgbClr val="000000"/>
                </a:solidFill>
                <a:latin typeface="Arial"/>
              </a:rPr>
              <a:t>Clique para editar o formato do texto do título</a:t>
            </a:r>
            <a:endParaRPr b="0" lang="pt-BR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09" name="PlaceHolder 2"/>
          <p:cNvSpPr>
            <a:spLocks noGrp="1"/>
          </p:cNvSpPr>
          <p:nvPr>
            <p:ph type="body"/>
          </p:nvPr>
        </p:nvSpPr>
        <p:spPr>
          <a:xfrm>
            <a:off x="731520" y="1925640"/>
            <a:ext cx="13167000" cy="4772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3200" spc="-1" strike="noStrike">
                <a:solidFill>
                  <a:srgbClr val="000000"/>
                </a:solidFill>
                <a:latin typeface="Arial"/>
              </a:rPr>
              <a:t>Clique para editar o formato do texto da estrutura de tópicos</a:t>
            </a: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pt-BR" sz="2800" spc="-1" strike="noStrike">
                <a:solidFill>
                  <a:srgbClr val="000000"/>
                </a:solidFill>
                <a:latin typeface="Arial"/>
              </a:rPr>
              <a:t>2.º nível da estrutura de tópicos</a:t>
            </a:r>
            <a:endParaRPr b="0" lang="pt-BR" sz="2800" spc="-1" strike="noStrike">
              <a:solidFill>
                <a:srgbClr val="000000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2400" spc="-1" strike="noStrike">
                <a:solidFill>
                  <a:srgbClr val="000000"/>
                </a:solidFill>
                <a:latin typeface="Arial"/>
              </a:rPr>
              <a:t>3.º nível da estrutura de tópicos</a:t>
            </a:r>
            <a:endParaRPr b="0" lang="pt-BR" sz="2400" spc="-1" strike="noStrike">
              <a:solidFill>
                <a:srgbClr val="000000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pt-BR" sz="2000" spc="-1" strike="noStrike">
                <a:solidFill>
                  <a:srgbClr val="000000"/>
                </a:solidFill>
                <a:latin typeface="Arial"/>
              </a:rPr>
              <a:t>4.º nível da estrutura de tópicos</a:t>
            </a:r>
            <a:endParaRPr b="0" lang="pt-BR" sz="2000" spc="-1" strike="noStrike">
              <a:solidFill>
                <a:srgbClr val="000000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2000" spc="-1" strike="noStrike">
                <a:solidFill>
                  <a:srgbClr val="000000"/>
                </a:solidFill>
                <a:latin typeface="Arial"/>
              </a:rPr>
              <a:t>5.º nível da estrutura de tópicos</a:t>
            </a:r>
            <a:endParaRPr b="0" lang="pt-BR" sz="2000" spc="-1" strike="noStrike">
              <a:solidFill>
                <a:srgbClr val="000000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2000" spc="-1" strike="noStrike">
                <a:solidFill>
                  <a:srgbClr val="000000"/>
                </a:solidFill>
                <a:latin typeface="Arial"/>
              </a:rPr>
              <a:t>6.º nível da estrutura de tópicos</a:t>
            </a:r>
            <a:endParaRPr b="0" lang="pt-BR" sz="2000" spc="-1" strike="noStrike">
              <a:solidFill>
                <a:srgbClr val="000000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2000" spc="-1" strike="noStrike">
                <a:solidFill>
                  <a:srgbClr val="000000"/>
                </a:solidFill>
                <a:latin typeface="Arial"/>
              </a:rPr>
              <a:t>7.º nível da estrutura de tópicos</a:t>
            </a:r>
            <a:endParaRPr b="0" lang="pt-BR" sz="20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714" r:id="rId5"/>
    <p:sldLayoutId id="2147483715" r:id="rId6"/>
    <p:sldLayoutId id="2147483716" r:id="rId7"/>
    <p:sldLayoutId id="2147483717" r:id="rId8"/>
    <p:sldLayoutId id="2147483718" r:id="rId9"/>
    <p:sldLayoutId id="2147483719" r:id="rId10"/>
    <p:sldLayoutId id="2147483720" r:id="rId11"/>
    <p:sldLayoutId id="2147483721" r:id="rId12"/>
    <p:sldLayoutId id="2147483722" r:id="rId13"/>
    <p:sldLayoutId id="2147483723" r:id="rId14"/>
    <p:sldLayoutId id="2147483724" r:id="rId15"/>
    <p:sldLayoutId id="2147483725" r:id="rId16"/>
  </p:sldLayoutIdLst>
</p:sldMaster>
</file>

<file path=ppt/slideMasters/slideMaster7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6" name="Image 0" descr="preencoded.png"/>
          <p:cNvPicPr/>
          <p:nvPr/>
        </p:nvPicPr>
        <p:blipFill>
          <a:blip r:embed="rId2"/>
          <a:stretch/>
        </p:blipFill>
        <p:spPr>
          <a:xfrm>
            <a:off x="0" y="0"/>
            <a:ext cx="14629680" cy="8228880"/>
          </a:xfrm>
          <a:prstGeom prst="rect">
            <a:avLst/>
          </a:prstGeom>
          <a:ln w="0">
            <a:noFill/>
          </a:ln>
        </p:spPr>
      </p:pic>
      <p:sp>
        <p:nvSpPr>
          <p:cNvPr id="247" name="Shape 0"/>
          <p:cNvSpPr/>
          <p:nvPr/>
        </p:nvSpPr>
        <p:spPr>
          <a:xfrm>
            <a:off x="0" y="0"/>
            <a:ext cx="14629680" cy="8228880"/>
          </a:xfrm>
          <a:prstGeom prst="rect">
            <a:avLst/>
          </a:prstGeom>
          <a:solidFill>
            <a:srgbClr val="002aa5">
              <a:alpha val="75000"/>
            </a:srgbClr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pt-BR" sz="1800" spc="-1" strike="noStrike">
              <a:solidFill>
                <a:srgbClr val="ffffff"/>
              </a:solidFill>
              <a:latin typeface="Arial"/>
              <a:ea typeface="DejaVu Sans"/>
            </a:endParaRPr>
          </a:p>
        </p:txBody>
      </p:sp>
      <p:pic>
        <p:nvPicPr>
          <p:cNvPr id="248" name="Image 1" descr="preencoded.png">
            <a:hlinkClick r:id="rId3"/>
          </p:cNvPr>
          <p:cNvPicPr/>
          <p:nvPr/>
        </p:nvPicPr>
        <p:blipFill>
          <a:blip r:embed="rId4"/>
          <a:stretch/>
        </p:blipFill>
        <p:spPr>
          <a:xfrm>
            <a:off x="12839040" y="7749720"/>
            <a:ext cx="1721880" cy="410760"/>
          </a:xfrm>
          <a:prstGeom prst="rect">
            <a:avLst/>
          </a:prstGeom>
          <a:ln w="0">
            <a:noFill/>
          </a:ln>
        </p:spPr>
      </p:pic>
      <p:sp>
        <p:nvSpPr>
          <p:cNvPr id="249" name="PlaceHolder 1"/>
          <p:cNvSpPr>
            <a:spLocks noGrp="1"/>
          </p:cNvSpPr>
          <p:nvPr>
            <p:ph type="title"/>
          </p:nvPr>
        </p:nvSpPr>
        <p:spPr>
          <a:xfrm>
            <a:off x="731520" y="328320"/>
            <a:ext cx="13167000" cy="13737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r>
              <a:rPr b="0" lang="pt-BR" sz="4400" spc="-1" strike="noStrike">
                <a:solidFill>
                  <a:srgbClr val="000000"/>
                </a:solidFill>
                <a:latin typeface="Arial"/>
              </a:rPr>
              <a:t>Clique para editar o formato do texto do título</a:t>
            </a:r>
            <a:endParaRPr b="0" lang="pt-BR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50" name="PlaceHolder 2"/>
          <p:cNvSpPr>
            <a:spLocks noGrp="1"/>
          </p:cNvSpPr>
          <p:nvPr>
            <p:ph type="body"/>
          </p:nvPr>
        </p:nvSpPr>
        <p:spPr>
          <a:xfrm>
            <a:off x="731520" y="1925640"/>
            <a:ext cx="13167000" cy="4772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3200" spc="-1" strike="noStrike">
                <a:solidFill>
                  <a:srgbClr val="000000"/>
                </a:solidFill>
                <a:latin typeface="Arial"/>
              </a:rPr>
              <a:t>Clique para editar o formato do texto da estrutura de tópicos</a:t>
            </a: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pt-BR" sz="2800" spc="-1" strike="noStrike">
                <a:solidFill>
                  <a:srgbClr val="000000"/>
                </a:solidFill>
                <a:latin typeface="Arial"/>
              </a:rPr>
              <a:t>2.º nível da estrutura de tópicos</a:t>
            </a:r>
            <a:endParaRPr b="0" lang="pt-BR" sz="2800" spc="-1" strike="noStrike">
              <a:solidFill>
                <a:srgbClr val="000000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2400" spc="-1" strike="noStrike">
                <a:solidFill>
                  <a:srgbClr val="000000"/>
                </a:solidFill>
                <a:latin typeface="Arial"/>
              </a:rPr>
              <a:t>3.º nível da estrutura de tópicos</a:t>
            </a:r>
            <a:endParaRPr b="0" lang="pt-BR" sz="2400" spc="-1" strike="noStrike">
              <a:solidFill>
                <a:srgbClr val="000000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pt-BR" sz="2000" spc="-1" strike="noStrike">
                <a:solidFill>
                  <a:srgbClr val="000000"/>
                </a:solidFill>
                <a:latin typeface="Arial"/>
              </a:rPr>
              <a:t>4.º nível da estrutura de tópicos</a:t>
            </a:r>
            <a:endParaRPr b="0" lang="pt-BR" sz="2000" spc="-1" strike="noStrike">
              <a:solidFill>
                <a:srgbClr val="000000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2000" spc="-1" strike="noStrike">
                <a:solidFill>
                  <a:srgbClr val="000000"/>
                </a:solidFill>
                <a:latin typeface="Arial"/>
              </a:rPr>
              <a:t>5.º nível da estrutura de tópicos</a:t>
            </a:r>
            <a:endParaRPr b="0" lang="pt-BR" sz="2000" spc="-1" strike="noStrike">
              <a:solidFill>
                <a:srgbClr val="000000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2000" spc="-1" strike="noStrike">
                <a:solidFill>
                  <a:srgbClr val="000000"/>
                </a:solidFill>
                <a:latin typeface="Arial"/>
              </a:rPr>
              <a:t>6.º nível da estrutura de tópicos</a:t>
            </a:r>
            <a:endParaRPr b="0" lang="pt-BR" sz="2000" spc="-1" strike="noStrike">
              <a:solidFill>
                <a:srgbClr val="000000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2000" spc="-1" strike="noStrike">
                <a:solidFill>
                  <a:srgbClr val="000000"/>
                </a:solidFill>
                <a:latin typeface="Arial"/>
              </a:rPr>
              <a:t>7.º nível da estrutura de tópicos</a:t>
            </a:r>
            <a:endParaRPr b="0" lang="pt-BR" sz="20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727" r:id="rId5"/>
    <p:sldLayoutId id="2147483728" r:id="rId6"/>
    <p:sldLayoutId id="2147483729" r:id="rId7"/>
    <p:sldLayoutId id="2147483730" r:id="rId8"/>
    <p:sldLayoutId id="2147483731" r:id="rId9"/>
    <p:sldLayoutId id="2147483732" r:id="rId10"/>
    <p:sldLayoutId id="2147483733" r:id="rId11"/>
    <p:sldLayoutId id="2147483734" r:id="rId12"/>
    <p:sldLayoutId id="2147483735" r:id="rId13"/>
    <p:sldLayoutId id="2147483736" r:id="rId14"/>
    <p:sldLayoutId id="2147483737" r:id="rId15"/>
    <p:sldLayoutId id="2147483738" r:id="rId16"/>
  </p:sldLayoutIdLst>
</p:sldMaster>
</file>

<file path=ppt/slideMasters/slideMaster8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7" name="Image 0" descr="preencoded.png"/>
          <p:cNvPicPr/>
          <p:nvPr/>
        </p:nvPicPr>
        <p:blipFill>
          <a:blip r:embed="rId2"/>
          <a:stretch/>
        </p:blipFill>
        <p:spPr>
          <a:xfrm>
            <a:off x="0" y="0"/>
            <a:ext cx="14629680" cy="8228880"/>
          </a:xfrm>
          <a:prstGeom prst="rect">
            <a:avLst/>
          </a:prstGeom>
          <a:ln w="0">
            <a:noFill/>
          </a:ln>
        </p:spPr>
      </p:pic>
      <p:sp>
        <p:nvSpPr>
          <p:cNvPr id="288" name="Shape 0"/>
          <p:cNvSpPr/>
          <p:nvPr/>
        </p:nvSpPr>
        <p:spPr>
          <a:xfrm>
            <a:off x="0" y="0"/>
            <a:ext cx="14629680" cy="8228880"/>
          </a:xfrm>
          <a:prstGeom prst="rect">
            <a:avLst/>
          </a:prstGeom>
          <a:solidFill>
            <a:srgbClr val="002aa5">
              <a:alpha val="75000"/>
            </a:srgbClr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pt-BR" sz="1800" spc="-1" strike="noStrike">
              <a:solidFill>
                <a:srgbClr val="ffffff"/>
              </a:solidFill>
              <a:latin typeface="Arial"/>
              <a:ea typeface="DejaVu Sans"/>
            </a:endParaRPr>
          </a:p>
        </p:txBody>
      </p:sp>
      <p:pic>
        <p:nvPicPr>
          <p:cNvPr id="289" name="Image 1" descr="preencoded.png">
            <a:hlinkClick r:id="rId3"/>
          </p:cNvPr>
          <p:cNvPicPr/>
          <p:nvPr/>
        </p:nvPicPr>
        <p:blipFill>
          <a:blip r:embed="rId4"/>
          <a:stretch/>
        </p:blipFill>
        <p:spPr>
          <a:xfrm>
            <a:off x="12839040" y="7749720"/>
            <a:ext cx="1721880" cy="410760"/>
          </a:xfrm>
          <a:prstGeom prst="rect">
            <a:avLst/>
          </a:prstGeom>
          <a:ln w="0">
            <a:noFill/>
          </a:ln>
        </p:spPr>
      </p:pic>
      <p:sp>
        <p:nvSpPr>
          <p:cNvPr id="290" name="PlaceHolder 1"/>
          <p:cNvSpPr>
            <a:spLocks noGrp="1"/>
          </p:cNvSpPr>
          <p:nvPr>
            <p:ph type="title"/>
          </p:nvPr>
        </p:nvSpPr>
        <p:spPr>
          <a:xfrm>
            <a:off x="731520" y="328320"/>
            <a:ext cx="13167000" cy="13737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r>
              <a:rPr b="0" lang="pt-BR" sz="4400" spc="-1" strike="noStrike">
                <a:solidFill>
                  <a:srgbClr val="000000"/>
                </a:solidFill>
                <a:latin typeface="Arial"/>
              </a:rPr>
              <a:t>Clique para editar o formato do texto do título</a:t>
            </a:r>
            <a:endParaRPr b="0" lang="pt-BR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91" name="PlaceHolder 2"/>
          <p:cNvSpPr>
            <a:spLocks noGrp="1"/>
          </p:cNvSpPr>
          <p:nvPr>
            <p:ph type="body"/>
          </p:nvPr>
        </p:nvSpPr>
        <p:spPr>
          <a:xfrm>
            <a:off x="731520" y="1925640"/>
            <a:ext cx="13167000" cy="4772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3200" spc="-1" strike="noStrike">
                <a:solidFill>
                  <a:srgbClr val="000000"/>
                </a:solidFill>
                <a:latin typeface="Arial"/>
              </a:rPr>
              <a:t>Clique para editar o formato do texto da estrutura de tópicos</a:t>
            </a: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pt-BR" sz="2800" spc="-1" strike="noStrike">
                <a:solidFill>
                  <a:srgbClr val="000000"/>
                </a:solidFill>
                <a:latin typeface="Arial"/>
              </a:rPr>
              <a:t>2.º nível da estrutura de tópicos</a:t>
            </a:r>
            <a:endParaRPr b="0" lang="pt-BR" sz="2800" spc="-1" strike="noStrike">
              <a:solidFill>
                <a:srgbClr val="000000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2400" spc="-1" strike="noStrike">
                <a:solidFill>
                  <a:srgbClr val="000000"/>
                </a:solidFill>
                <a:latin typeface="Arial"/>
              </a:rPr>
              <a:t>3.º nível da estrutura de tópicos</a:t>
            </a:r>
            <a:endParaRPr b="0" lang="pt-BR" sz="2400" spc="-1" strike="noStrike">
              <a:solidFill>
                <a:srgbClr val="000000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pt-BR" sz="2000" spc="-1" strike="noStrike">
                <a:solidFill>
                  <a:srgbClr val="000000"/>
                </a:solidFill>
                <a:latin typeface="Arial"/>
              </a:rPr>
              <a:t>4.º nível da estrutura de tópicos</a:t>
            </a:r>
            <a:endParaRPr b="0" lang="pt-BR" sz="2000" spc="-1" strike="noStrike">
              <a:solidFill>
                <a:srgbClr val="000000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2000" spc="-1" strike="noStrike">
                <a:solidFill>
                  <a:srgbClr val="000000"/>
                </a:solidFill>
                <a:latin typeface="Arial"/>
              </a:rPr>
              <a:t>5.º nível da estrutura de tópicos</a:t>
            </a:r>
            <a:endParaRPr b="0" lang="pt-BR" sz="2000" spc="-1" strike="noStrike">
              <a:solidFill>
                <a:srgbClr val="000000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2000" spc="-1" strike="noStrike">
                <a:solidFill>
                  <a:srgbClr val="000000"/>
                </a:solidFill>
                <a:latin typeface="Arial"/>
              </a:rPr>
              <a:t>6.º nível da estrutura de tópicos</a:t>
            </a:r>
            <a:endParaRPr b="0" lang="pt-BR" sz="2000" spc="-1" strike="noStrike">
              <a:solidFill>
                <a:srgbClr val="000000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2000" spc="-1" strike="noStrike">
                <a:solidFill>
                  <a:srgbClr val="000000"/>
                </a:solidFill>
                <a:latin typeface="Arial"/>
              </a:rPr>
              <a:t>7.º nível da estrutura de tópicos</a:t>
            </a:r>
            <a:endParaRPr b="0" lang="pt-BR" sz="20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740" r:id="rId5"/>
    <p:sldLayoutId id="2147483741" r:id="rId6"/>
    <p:sldLayoutId id="2147483742" r:id="rId7"/>
    <p:sldLayoutId id="2147483743" r:id="rId8"/>
    <p:sldLayoutId id="2147483744" r:id="rId9"/>
    <p:sldLayoutId id="2147483745" r:id="rId10"/>
    <p:sldLayoutId id="2147483746" r:id="rId11"/>
    <p:sldLayoutId id="2147483747" r:id="rId12"/>
    <p:sldLayoutId id="2147483748" r:id="rId13"/>
    <p:sldLayoutId id="2147483749" r:id="rId14"/>
    <p:sldLayoutId id="2147483750" r:id="rId15"/>
    <p:sldLayoutId id="2147483751" r:id="rId16"/>
  </p:sldLayoutIdLst>
</p:sldMaster>
</file>

<file path=ppt/slideMasters/slideMaster9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8" name="Image 0" descr="preencoded.png"/>
          <p:cNvPicPr/>
          <p:nvPr/>
        </p:nvPicPr>
        <p:blipFill>
          <a:blip r:embed="rId2"/>
          <a:stretch/>
        </p:blipFill>
        <p:spPr>
          <a:xfrm>
            <a:off x="0" y="0"/>
            <a:ext cx="14629680" cy="8228880"/>
          </a:xfrm>
          <a:prstGeom prst="rect">
            <a:avLst/>
          </a:prstGeom>
          <a:ln w="0">
            <a:noFill/>
          </a:ln>
        </p:spPr>
      </p:pic>
      <p:sp>
        <p:nvSpPr>
          <p:cNvPr id="329" name="Shape 0"/>
          <p:cNvSpPr/>
          <p:nvPr/>
        </p:nvSpPr>
        <p:spPr>
          <a:xfrm>
            <a:off x="0" y="0"/>
            <a:ext cx="14629680" cy="8228880"/>
          </a:xfrm>
          <a:prstGeom prst="rect">
            <a:avLst/>
          </a:prstGeom>
          <a:solidFill>
            <a:srgbClr val="002aa5">
              <a:alpha val="75000"/>
            </a:srgbClr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pt-BR" sz="1800" spc="-1" strike="noStrike">
              <a:solidFill>
                <a:srgbClr val="ffffff"/>
              </a:solidFill>
              <a:latin typeface="Arial"/>
              <a:ea typeface="DejaVu Sans"/>
            </a:endParaRPr>
          </a:p>
        </p:txBody>
      </p:sp>
      <p:pic>
        <p:nvPicPr>
          <p:cNvPr id="330" name="Image 1" descr="preencoded.png">
            <a:hlinkClick r:id="rId3"/>
          </p:cNvPr>
          <p:cNvPicPr/>
          <p:nvPr/>
        </p:nvPicPr>
        <p:blipFill>
          <a:blip r:embed="rId4"/>
          <a:stretch/>
        </p:blipFill>
        <p:spPr>
          <a:xfrm>
            <a:off x="12839040" y="7749720"/>
            <a:ext cx="1721880" cy="410760"/>
          </a:xfrm>
          <a:prstGeom prst="rect">
            <a:avLst/>
          </a:prstGeom>
          <a:ln w="0">
            <a:noFill/>
          </a:ln>
        </p:spPr>
      </p:pic>
      <p:sp>
        <p:nvSpPr>
          <p:cNvPr id="331" name="PlaceHolder 1"/>
          <p:cNvSpPr>
            <a:spLocks noGrp="1"/>
          </p:cNvSpPr>
          <p:nvPr>
            <p:ph type="title"/>
          </p:nvPr>
        </p:nvSpPr>
        <p:spPr>
          <a:xfrm>
            <a:off x="731520" y="328320"/>
            <a:ext cx="13167000" cy="13737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r>
              <a:rPr b="0" lang="pt-BR" sz="4400" spc="-1" strike="noStrike">
                <a:solidFill>
                  <a:srgbClr val="000000"/>
                </a:solidFill>
                <a:latin typeface="Arial"/>
              </a:rPr>
              <a:t>Clique para editar o formato do texto do título</a:t>
            </a:r>
            <a:endParaRPr b="0" lang="pt-BR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32" name="PlaceHolder 2"/>
          <p:cNvSpPr>
            <a:spLocks noGrp="1"/>
          </p:cNvSpPr>
          <p:nvPr>
            <p:ph type="body"/>
          </p:nvPr>
        </p:nvSpPr>
        <p:spPr>
          <a:xfrm>
            <a:off x="731520" y="1925640"/>
            <a:ext cx="13167000" cy="4772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3200" spc="-1" strike="noStrike">
                <a:solidFill>
                  <a:srgbClr val="000000"/>
                </a:solidFill>
                <a:latin typeface="Arial"/>
              </a:rPr>
              <a:t>Clique para editar o formato do texto da estrutura de tópicos</a:t>
            </a: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pt-BR" sz="2800" spc="-1" strike="noStrike">
                <a:solidFill>
                  <a:srgbClr val="000000"/>
                </a:solidFill>
                <a:latin typeface="Arial"/>
              </a:rPr>
              <a:t>2.º nível da estrutura de tópicos</a:t>
            </a:r>
            <a:endParaRPr b="0" lang="pt-BR" sz="2800" spc="-1" strike="noStrike">
              <a:solidFill>
                <a:srgbClr val="000000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2400" spc="-1" strike="noStrike">
                <a:solidFill>
                  <a:srgbClr val="000000"/>
                </a:solidFill>
                <a:latin typeface="Arial"/>
              </a:rPr>
              <a:t>3.º nível da estrutura de tópicos</a:t>
            </a:r>
            <a:endParaRPr b="0" lang="pt-BR" sz="2400" spc="-1" strike="noStrike">
              <a:solidFill>
                <a:srgbClr val="000000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pt-BR" sz="2000" spc="-1" strike="noStrike">
                <a:solidFill>
                  <a:srgbClr val="000000"/>
                </a:solidFill>
                <a:latin typeface="Arial"/>
              </a:rPr>
              <a:t>4.º nível da estrutura de tópicos</a:t>
            </a:r>
            <a:endParaRPr b="0" lang="pt-BR" sz="2000" spc="-1" strike="noStrike">
              <a:solidFill>
                <a:srgbClr val="000000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2000" spc="-1" strike="noStrike">
                <a:solidFill>
                  <a:srgbClr val="000000"/>
                </a:solidFill>
                <a:latin typeface="Arial"/>
              </a:rPr>
              <a:t>5.º nível da estrutura de tópicos</a:t>
            </a:r>
            <a:endParaRPr b="0" lang="pt-BR" sz="2000" spc="-1" strike="noStrike">
              <a:solidFill>
                <a:srgbClr val="000000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2000" spc="-1" strike="noStrike">
                <a:solidFill>
                  <a:srgbClr val="000000"/>
                </a:solidFill>
                <a:latin typeface="Arial"/>
              </a:rPr>
              <a:t>6.º nível da estrutura de tópicos</a:t>
            </a:r>
            <a:endParaRPr b="0" lang="pt-BR" sz="2000" spc="-1" strike="noStrike">
              <a:solidFill>
                <a:srgbClr val="000000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2000" spc="-1" strike="noStrike">
                <a:solidFill>
                  <a:srgbClr val="000000"/>
                </a:solidFill>
                <a:latin typeface="Arial"/>
              </a:rPr>
              <a:t>7.º nível da estrutura de tópicos</a:t>
            </a:r>
            <a:endParaRPr b="0" lang="pt-BR" sz="20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753" r:id="rId5"/>
    <p:sldLayoutId id="2147483754" r:id="rId6"/>
    <p:sldLayoutId id="2147483755" r:id="rId7"/>
    <p:sldLayoutId id="2147483756" r:id="rId8"/>
    <p:sldLayoutId id="2147483757" r:id="rId9"/>
    <p:sldLayoutId id="2147483758" r:id="rId10"/>
    <p:sldLayoutId id="2147483759" r:id="rId11"/>
    <p:sldLayoutId id="2147483760" r:id="rId12"/>
    <p:sldLayoutId id="2147483761" r:id="rId13"/>
    <p:sldLayoutId id="2147483762" r:id="rId14"/>
    <p:sldLayoutId id="2147483763" r:id="rId15"/>
    <p:sldLayoutId id="2147483764" r:id="rId16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image" Target="../media/image3.png"/><Relationship Id="rId2" Type="http://schemas.openxmlformats.org/officeDocument/2006/relationships/image" Target="../media/image4.png"/><Relationship Id="rId3" Type="http://schemas.openxmlformats.org/officeDocument/2006/relationships/image" Target="../media/image5.png"/><Relationship Id="rId4" Type="http://schemas.openxmlformats.org/officeDocument/2006/relationships/slideLayout" Target="../slideLayouts/slideLayout1.xml"/><Relationship Id="rId5" Type="http://schemas.openxmlformats.org/officeDocument/2006/relationships/notesSlide" Target="../notesSlides/notesSlide1.xml"/>
</Relationships>
</file>

<file path=ppt/slides/_rels/slide10.xml.rels><?xml version="1.0" encoding="UTF-8"?>
<Relationships xmlns="http://schemas.openxmlformats.org/package/2006/relationships"><Relationship Id="rId1" Type="http://schemas.openxmlformats.org/officeDocument/2006/relationships/image" Target="../media/image16.png"/><Relationship Id="rId2" Type="http://schemas.openxmlformats.org/officeDocument/2006/relationships/slideLayout" Target="../slideLayouts/slideLayout109.xml"/><Relationship Id="rId3" Type="http://schemas.openxmlformats.org/officeDocument/2006/relationships/notesSlide" Target="../notesSlides/notesSlide10.xml"/>
</Relationships>
</file>

<file path=ppt/slides/_rels/slide11.xml.rels><?xml version="1.0" encoding="UTF-8"?>
<Relationships xmlns="http://schemas.openxmlformats.org/package/2006/relationships"><Relationship Id="rId1" Type="http://schemas.openxmlformats.org/officeDocument/2006/relationships/image" Target="../media/image17.png"/><Relationship Id="rId2" Type="http://schemas.openxmlformats.org/officeDocument/2006/relationships/slideLayout" Target="../slideLayouts/slideLayout121.xml"/><Relationship Id="rId3" Type="http://schemas.openxmlformats.org/officeDocument/2006/relationships/notesSlide" Target="../notesSlides/notesSlide11.xml"/>
</Relationships>
</file>

<file path=ppt/slides/_rels/slide12.xml.rels><?xml version="1.0" encoding="UTF-8"?>
<Relationships xmlns="http://schemas.openxmlformats.org/package/2006/relationships"><Relationship Id="rId1" Type="http://schemas.openxmlformats.org/officeDocument/2006/relationships/image" Target="../media/image18.png"/><Relationship Id="rId2" Type="http://schemas.openxmlformats.org/officeDocument/2006/relationships/slideLayout" Target="../slideLayouts/slideLayout133.xml"/><Relationship Id="rId3" Type="http://schemas.openxmlformats.org/officeDocument/2006/relationships/notesSlide" Target="../notesSlides/notesSlide12.xml"/>
</Relationships>
</file>

<file path=ppt/slides/_rels/slide1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45.xml"/><Relationship Id="rId2" Type="http://schemas.openxmlformats.org/officeDocument/2006/relationships/notesSlide" Target="../notesSlides/notesSlide13.xml"/>
</Relationships>
</file>

<file path=ppt/slides/_rels/slide1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57.xml"/><Relationship Id="rId2" Type="http://schemas.openxmlformats.org/officeDocument/2006/relationships/notesSlide" Target="../notesSlides/notesSlide14.xml"/>
</Relationships>
</file>

<file path=ppt/slides/_rels/slide15.xml.rels><?xml version="1.0" encoding="UTF-8"?>
<Relationships xmlns="http://schemas.openxmlformats.org/package/2006/relationships"><Relationship Id="rId1" Type="http://schemas.openxmlformats.org/officeDocument/2006/relationships/image" Target="../media/image19.png"/><Relationship Id="rId2" Type="http://schemas.openxmlformats.org/officeDocument/2006/relationships/slideLayout" Target="../slideLayouts/slideLayout169.xml"/><Relationship Id="rId3" Type="http://schemas.openxmlformats.org/officeDocument/2006/relationships/notesSlide" Target="../notesSlides/notesSlide15.xml"/>
</Relationships>
</file>

<file path=ppt/slides/_rels/slide16.xml.rels><?xml version="1.0" encoding="UTF-8"?>
<Relationships xmlns="http://schemas.openxmlformats.org/package/2006/relationships"><Relationship Id="rId1" Type="http://schemas.openxmlformats.org/officeDocument/2006/relationships/image" Target="../media/image20.png"/><Relationship Id="rId2" Type="http://schemas.openxmlformats.org/officeDocument/2006/relationships/image" Target="../media/image21.png"/><Relationship Id="rId3" Type="http://schemas.openxmlformats.org/officeDocument/2006/relationships/image" Target="../media/image22.png"/><Relationship Id="rId4" Type="http://schemas.openxmlformats.org/officeDocument/2006/relationships/image" Target="../media/image23.png"/><Relationship Id="rId5" Type="http://schemas.openxmlformats.org/officeDocument/2006/relationships/image" Target="../media/image24.png"/><Relationship Id="rId6" Type="http://schemas.openxmlformats.org/officeDocument/2006/relationships/slideLayout" Target="../slideLayouts/slideLayout181.xml"/><Relationship Id="rId7" Type="http://schemas.openxmlformats.org/officeDocument/2006/relationships/notesSlide" Target="../notesSlides/notesSlide16.xml"/>
</Relationships>
</file>

<file path=ppt/slides/_rels/slide17.xml.rels><?xml version="1.0" encoding="UTF-8"?>
<Relationships xmlns="http://schemas.openxmlformats.org/package/2006/relationships"><Relationship Id="rId1" Type="http://schemas.openxmlformats.org/officeDocument/2006/relationships/image" Target="../media/image25.png"/><Relationship Id="rId2" Type="http://schemas.openxmlformats.org/officeDocument/2006/relationships/slideLayout" Target="../slideLayouts/slideLayout193.xml"/><Relationship Id="rId3" Type="http://schemas.openxmlformats.org/officeDocument/2006/relationships/notesSlide" Target="../notesSlides/notesSlide17.xml"/>
</Relationships>
</file>

<file path=ppt/slides/_rels/slide18.xml.rels><?xml version="1.0" encoding="UTF-8"?>
<Relationships xmlns="http://schemas.openxmlformats.org/package/2006/relationships"><Relationship Id="rId1" Type="http://schemas.openxmlformats.org/officeDocument/2006/relationships/image" Target="../media/image26.png"/><Relationship Id="rId2" Type="http://schemas.openxmlformats.org/officeDocument/2006/relationships/image" Target="../media/image27.png"/><Relationship Id="rId3" Type="http://schemas.openxmlformats.org/officeDocument/2006/relationships/image" Target="../media/image28.png"/><Relationship Id="rId4" Type="http://schemas.openxmlformats.org/officeDocument/2006/relationships/slideLayout" Target="../slideLayouts/slideLayout205.xml"/><Relationship Id="rId5" Type="http://schemas.openxmlformats.org/officeDocument/2006/relationships/notesSlide" Target="../notesSlides/notesSlide18.xml"/>
</Relationships>
</file>

<file path=ppt/slides/_rels/slide19.xml.rels><?xml version="1.0" encoding="UTF-8"?>
<Relationships xmlns="http://schemas.openxmlformats.org/package/2006/relationships"><Relationship Id="rId1" Type="http://schemas.openxmlformats.org/officeDocument/2006/relationships/image" Target="../media/image29.png"/><Relationship Id="rId2" Type="http://schemas.openxmlformats.org/officeDocument/2006/relationships/slideLayout" Target="../slideLayouts/slideLayout217.xml"/><Relationship Id="rId3" Type="http://schemas.openxmlformats.org/officeDocument/2006/relationships/notesSlide" Target="../notesSlides/notesSlide19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image" Target="../media/image6.png"/><Relationship Id="rId2" Type="http://schemas.openxmlformats.org/officeDocument/2006/relationships/image" Target="../media/image7.png"/><Relationship Id="rId3" Type="http://schemas.openxmlformats.org/officeDocument/2006/relationships/image" Target="../media/image8.png"/><Relationship Id="rId4" Type="http://schemas.openxmlformats.org/officeDocument/2006/relationships/image" Target="../media/image9.png"/><Relationship Id="rId5" Type="http://schemas.openxmlformats.org/officeDocument/2006/relationships/slideLayout" Target="../slideLayouts/slideLayout13.xml"/><Relationship Id="rId6" Type="http://schemas.openxmlformats.org/officeDocument/2006/relationships/notesSlide" Target="../notesSlides/notesSlide2.xml"/>
</Relationships>
</file>

<file path=ppt/slides/_rels/slide20.xml.rels><?xml version="1.0" encoding="UTF-8"?>
<Relationships xmlns="http://schemas.openxmlformats.org/package/2006/relationships"><Relationship Id="rId1" Type="http://schemas.openxmlformats.org/officeDocument/2006/relationships/image" Target="../media/image30.png"/><Relationship Id="rId2" Type="http://schemas.openxmlformats.org/officeDocument/2006/relationships/image" Target="../media/image31.png"/><Relationship Id="rId3" Type="http://schemas.openxmlformats.org/officeDocument/2006/relationships/hyperlink" Target="https://luckcard.com.br" TargetMode="External"/><Relationship Id="rId4" Type="http://schemas.openxmlformats.org/officeDocument/2006/relationships/image" Target="../media/image32.png"/><Relationship Id="rId5" Type="http://schemas.openxmlformats.org/officeDocument/2006/relationships/hyperlink" Target="mailto:comercial@luckcard.com.br" TargetMode="External"/><Relationship Id="rId6" Type="http://schemas.openxmlformats.org/officeDocument/2006/relationships/image" Target="../media/image33.png"/><Relationship Id="rId7" Type="http://schemas.openxmlformats.org/officeDocument/2006/relationships/hyperlink" Target="tel:11989071757" TargetMode="External"/><Relationship Id="rId8" Type="http://schemas.openxmlformats.org/officeDocument/2006/relationships/slideLayout" Target="../slideLayouts/slideLayout13.xml"/><Relationship Id="rId9" Type="http://schemas.openxmlformats.org/officeDocument/2006/relationships/notesSlide" Target="../notesSlides/notesSlide20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image" Target="../media/image10.png"/><Relationship Id="rId2" Type="http://schemas.openxmlformats.org/officeDocument/2006/relationships/slideLayout" Target="../slideLayouts/slideLayout25.xml"/><Relationship Id="rId3" Type="http://schemas.openxmlformats.org/officeDocument/2006/relationships/notesSlide" Target="../notesSlides/notesSlide3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image" Target="../media/image11.png"/><Relationship Id="rId2" Type="http://schemas.openxmlformats.org/officeDocument/2006/relationships/slideLayout" Target="../slideLayouts/slideLayout37.xml"/><Relationship Id="rId3" Type="http://schemas.openxmlformats.org/officeDocument/2006/relationships/notesSlide" Target="../notesSlides/notesSlide4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image" Target="../media/image12.png"/><Relationship Id="rId2" Type="http://schemas.openxmlformats.org/officeDocument/2006/relationships/slideLayout" Target="../slideLayouts/slideLayout49.xml"/><Relationship Id="rId3" Type="http://schemas.openxmlformats.org/officeDocument/2006/relationships/notesSlide" Target="../notesSlides/notesSlide5.xml"/>
</Relationships>
</file>

<file path=ppt/slides/_rels/slide6.xml.rels><?xml version="1.0" encoding="UTF-8"?>
<Relationships xmlns="http://schemas.openxmlformats.org/package/2006/relationships"><Relationship Id="rId1" Type="http://schemas.openxmlformats.org/officeDocument/2006/relationships/image" Target="../media/image12.png"/><Relationship Id="rId2" Type="http://schemas.openxmlformats.org/officeDocument/2006/relationships/slideLayout" Target="../slideLayouts/slideLayout61.xml"/><Relationship Id="rId3" Type="http://schemas.openxmlformats.org/officeDocument/2006/relationships/notesSlide" Target="../notesSlides/notesSlide6.xml"/>
</Relationships>
</file>

<file path=ppt/slides/_rels/slide7.xml.rels><?xml version="1.0" encoding="UTF-8"?>
<Relationships xmlns="http://schemas.openxmlformats.org/package/2006/relationships"><Relationship Id="rId1" Type="http://schemas.openxmlformats.org/officeDocument/2006/relationships/image" Target="../media/image13.png"/><Relationship Id="rId2" Type="http://schemas.openxmlformats.org/officeDocument/2006/relationships/slideLayout" Target="../slideLayouts/slideLayout73.xml"/><Relationship Id="rId3" Type="http://schemas.openxmlformats.org/officeDocument/2006/relationships/notesSlide" Target="../notesSlides/notesSlide7.xml"/>
</Relationships>
</file>

<file path=ppt/slides/_rels/slide8.xml.rels><?xml version="1.0" encoding="UTF-8"?>
<Relationships xmlns="http://schemas.openxmlformats.org/package/2006/relationships"><Relationship Id="rId1" Type="http://schemas.openxmlformats.org/officeDocument/2006/relationships/image" Target="../media/image14.png"/><Relationship Id="rId2" Type="http://schemas.openxmlformats.org/officeDocument/2006/relationships/slideLayout" Target="../slideLayouts/slideLayout85.xml"/><Relationship Id="rId3" Type="http://schemas.openxmlformats.org/officeDocument/2006/relationships/notesSlide" Target="../notesSlides/notesSlide8.xml"/>
</Relationships>
</file>

<file path=ppt/slides/_rels/slide9.xml.rels><?xml version="1.0" encoding="UTF-8"?>
<Relationships xmlns="http://schemas.openxmlformats.org/package/2006/relationships"><Relationship Id="rId1" Type="http://schemas.openxmlformats.org/officeDocument/2006/relationships/image" Target="../media/image15.png"/><Relationship Id="rId2" Type="http://schemas.openxmlformats.org/officeDocument/2006/relationships/slideLayout" Target="../slideLayouts/slideLayout97.xml"/><Relationship Id="rId3" Type="http://schemas.openxmlformats.org/officeDocument/2006/relationships/notesSlide" Target="../notesSlides/notesSlide9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85" name="Image 6" descr="preencoded.png"/>
          <p:cNvPicPr/>
          <p:nvPr/>
        </p:nvPicPr>
        <p:blipFill>
          <a:blip r:embed="rId1"/>
          <a:stretch/>
        </p:blipFill>
        <p:spPr>
          <a:xfrm>
            <a:off x="0" y="0"/>
            <a:ext cx="5485320" cy="8228520"/>
          </a:xfrm>
          <a:prstGeom prst="rect">
            <a:avLst/>
          </a:prstGeom>
          <a:ln w="0">
            <a:noFill/>
          </a:ln>
        </p:spPr>
      </p:pic>
      <p:sp>
        <p:nvSpPr>
          <p:cNvPr id="786" name="Text 33"/>
          <p:cNvSpPr/>
          <p:nvPr/>
        </p:nvSpPr>
        <p:spPr>
          <a:xfrm>
            <a:off x="6253200" y="776520"/>
            <a:ext cx="7112880" cy="888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0" rIns="0" tIns="0" bIns="0" anchor="t">
            <a:noAutofit/>
          </a:bodyPr>
          <a:p>
            <a:pPr>
              <a:lnSpc>
                <a:spcPts val="6999"/>
              </a:lnSpc>
              <a:tabLst>
                <a:tab algn="l" pos="0"/>
              </a:tabLst>
            </a:pPr>
            <a:r>
              <a:rPr b="0" lang="en-US" sz="5600" spc="-1" strike="noStrike">
                <a:solidFill>
                  <a:srgbClr val="ec4e00"/>
                </a:solidFill>
                <a:latin typeface="Nunito Semi Bold"/>
                <a:ea typeface="Nunito Semi Bold"/>
              </a:rPr>
              <a:t>Luck Card </a:t>
            </a:r>
            <a:endParaRPr b="0" lang="pt-BR" sz="5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87" name="Text 34"/>
          <p:cNvSpPr/>
          <p:nvPr/>
        </p:nvSpPr>
        <p:spPr>
          <a:xfrm>
            <a:off x="6253200" y="1994400"/>
            <a:ext cx="2576520" cy="321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pt-BR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  <p:pic>
        <p:nvPicPr>
          <p:cNvPr id="788" name="Image 7" descr="preencoded.png"/>
          <p:cNvPicPr/>
          <p:nvPr/>
        </p:nvPicPr>
        <p:blipFill>
          <a:blip r:embed="rId2"/>
          <a:stretch/>
        </p:blipFill>
        <p:spPr>
          <a:xfrm>
            <a:off x="6253200" y="2891520"/>
            <a:ext cx="1774440" cy="1774440"/>
          </a:xfrm>
          <a:prstGeom prst="rect">
            <a:avLst/>
          </a:prstGeom>
          <a:ln w="0">
            <a:noFill/>
          </a:ln>
        </p:spPr>
      </p:pic>
      <p:pic>
        <p:nvPicPr>
          <p:cNvPr id="789" name="Image 8" descr="preencoded.png"/>
          <p:cNvPicPr/>
          <p:nvPr/>
        </p:nvPicPr>
        <p:blipFill>
          <a:blip r:embed="rId3"/>
          <a:stretch/>
        </p:blipFill>
        <p:spPr>
          <a:xfrm>
            <a:off x="9355680" y="2891520"/>
            <a:ext cx="3229560" cy="1624680"/>
          </a:xfrm>
          <a:prstGeom prst="rect">
            <a:avLst/>
          </a:prstGeom>
          <a:ln w="0">
            <a:noFill/>
          </a:ln>
        </p:spPr>
      </p:pic>
      <p:sp>
        <p:nvSpPr>
          <p:cNvPr id="790" name="Text 35"/>
          <p:cNvSpPr/>
          <p:nvPr/>
        </p:nvSpPr>
        <p:spPr>
          <a:xfrm>
            <a:off x="9355680" y="4763880"/>
            <a:ext cx="4514400" cy="349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17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791" name="Text 36"/>
          <p:cNvSpPr/>
          <p:nvPr/>
        </p:nvSpPr>
        <p:spPr>
          <a:xfrm>
            <a:off x="6253200" y="5558040"/>
            <a:ext cx="7609320" cy="349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0" rIns="0" tIns="0" bIns="0" anchor="t">
            <a:noAutofit/>
          </a:bodyPr>
          <a:p>
            <a:pPr>
              <a:lnSpc>
                <a:spcPts val="2750"/>
              </a:lnSpc>
              <a:tabLst>
                <a:tab algn="l" pos="0"/>
              </a:tabLst>
            </a:pPr>
            <a:r>
              <a:rPr b="0" lang="en-US" sz="1700" spc="-1" strike="noStrike">
                <a:solidFill>
                  <a:srgbClr val="ffffff"/>
                </a:solidFill>
                <a:latin typeface="PT Sans"/>
                <a:ea typeface="PT Sans"/>
              </a:rPr>
              <a:t>Bem-vindo ao Mundo LUCK CARD de oportunidades !</a:t>
            </a:r>
            <a:endParaRPr b="0" lang="pt-BR" sz="17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92" name="Text 37"/>
          <p:cNvSpPr/>
          <p:nvPr/>
        </p:nvSpPr>
        <p:spPr>
          <a:xfrm>
            <a:off x="6253200" y="6154920"/>
            <a:ext cx="7609320" cy="6998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ts val="2750"/>
              </a:lnSpc>
              <a:tabLst>
                <a:tab algn="l" pos="0"/>
              </a:tabLst>
            </a:pPr>
            <a:r>
              <a:rPr b="0" lang="en-US" sz="1700" spc="-1" strike="noStrike">
                <a:solidFill>
                  <a:srgbClr val="ffffff"/>
                </a:solidFill>
                <a:latin typeface="PT Sans"/>
                <a:ea typeface="PT Sans"/>
              </a:rPr>
              <a:t>Descubra as vantagens e benefícios do bônus de adesão, recorrentes, composição de carteira e indicação de afiliados (vendedores).</a:t>
            </a:r>
            <a:endParaRPr b="0" lang="pt-BR" sz="17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93" name="Text 38"/>
          <p:cNvSpPr/>
          <p:nvPr/>
        </p:nvSpPr>
        <p:spPr>
          <a:xfrm>
            <a:off x="6253200" y="7102440"/>
            <a:ext cx="7609320" cy="349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0" rIns="0" tIns="0" bIns="0" anchor="t">
            <a:noAutofit/>
          </a:bodyPr>
          <a:p>
            <a:pPr>
              <a:lnSpc>
                <a:spcPts val="2750"/>
              </a:lnSpc>
              <a:tabLst>
                <a:tab algn="l" pos="0"/>
              </a:tabLst>
            </a:pPr>
            <a:r>
              <a:rPr b="0" lang="en-US" sz="1700" spc="-1" strike="noStrike">
                <a:solidFill>
                  <a:srgbClr val="ffffff"/>
                </a:solidFill>
                <a:latin typeface="PT Sans"/>
                <a:ea typeface="PT Sans"/>
              </a:rPr>
              <a:t>Venha para a  Luck Card e explore as oportunidades de crescimento e sucesso.</a:t>
            </a:r>
            <a:endParaRPr b="0" lang="pt-BR" sz="17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65" name="Image 0" descr="preencoded.png"/>
          <p:cNvPicPr/>
          <p:nvPr/>
        </p:nvPicPr>
        <p:blipFill>
          <a:blip r:embed="rId1"/>
          <a:stretch/>
        </p:blipFill>
        <p:spPr>
          <a:xfrm>
            <a:off x="0" y="0"/>
            <a:ext cx="5485680" cy="8228880"/>
          </a:xfrm>
          <a:prstGeom prst="rect">
            <a:avLst/>
          </a:prstGeom>
          <a:ln w="0">
            <a:noFill/>
          </a:ln>
        </p:spPr>
      </p:pic>
      <p:sp>
        <p:nvSpPr>
          <p:cNvPr id="866" name="Text 0"/>
          <p:cNvSpPr/>
          <p:nvPr/>
        </p:nvSpPr>
        <p:spPr>
          <a:xfrm>
            <a:off x="6350400" y="2625120"/>
            <a:ext cx="7415280" cy="725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ts val="2849"/>
              </a:lnSpc>
              <a:tabLst>
                <a:tab algn="l" pos="0"/>
              </a:tabLst>
            </a:pPr>
            <a:r>
              <a:rPr b="0" lang="en-US" sz="2250" spc="-1" strike="noStrike">
                <a:solidFill>
                  <a:srgbClr val="f76f36"/>
                </a:solidFill>
                <a:latin typeface="Nunito Semi Bold"/>
                <a:ea typeface="Nunito Semi Bold"/>
              </a:rPr>
              <a:t>SERVIÇOS DISPOSTOS PARA ATENDIMENTO DE URGÊNCIA ODONTOLÓGICA</a:t>
            </a:r>
            <a:endParaRPr b="0" lang="pt-BR" sz="225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67" name="Text 1"/>
          <p:cNvSpPr/>
          <p:nvPr/>
        </p:nvSpPr>
        <p:spPr>
          <a:xfrm>
            <a:off x="6350400" y="3629160"/>
            <a:ext cx="7415280" cy="1974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ts val="3101"/>
              </a:lnSpc>
              <a:tabLst>
                <a:tab algn="l" pos="0"/>
              </a:tabLst>
            </a:pPr>
            <a:r>
              <a:rPr b="0" lang="en-US" sz="1900" spc="-1" strike="noStrike">
                <a:solidFill>
                  <a:srgbClr val="ffffff"/>
                </a:solidFill>
                <a:latin typeface="PT Sans"/>
                <a:ea typeface="PT Sans"/>
              </a:rPr>
              <a:t>O Usuário terá direito GRATUITAMENTE a 33 (trinta e três) SERVIÇOS ODONTOLÓGICOS DE URGÊNCIA, conforme a tabela VRPO, para atendimento da DOR DENTE de baixa complexidade, podendo ser realizados em DENTES DE LEITE (decíduos), PERMANENTES, E ESTRUTURAIS afins, de acordo com o contratado.</a:t>
            </a:r>
            <a:endParaRPr b="0" lang="pt-BR" sz="19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68" name="Image 0" descr="preencoded.png"/>
          <p:cNvPicPr/>
          <p:nvPr/>
        </p:nvPicPr>
        <p:blipFill>
          <a:blip r:embed="rId1"/>
          <a:stretch/>
        </p:blipFill>
        <p:spPr>
          <a:xfrm>
            <a:off x="0" y="0"/>
            <a:ext cx="5485680" cy="8228880"/>
          </a:xfrm>
          <a:prstGeom prst="rect">
            <a:avLst/>
          </a:prstGeom>
          <a:ln w="0">
            <a:noFill/>
          </a:ln>
        </p:spPr>
      </p:pic>
      <p:sp>
        <p:nvSpPr>
          <p:cNvPr id="869" name="Text 0"/>
          <p:cNvSpPr/>
          <p:nvPr/>
        </p:nvSpPr>
        <p:spPr>
          <a:xfrm>
            <a:off x="6350400" y="1742400"/>
            <a:ext cx="7415280" cy="2003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ts val="7849"/>
              </a:lnSpc>
              <a:tabLst>
                <a:tab algn="l" pos="0"/>
              </a:tabLst>
            </a:pPr>
            <a:r>
              <a:rPr b="0" lang="en-US" sz="6300" spc="-1" strike="noStrike">
                <a:solidFill>
                  <a:srgbClr val="f76f36"/>
                </a:solidFill>
                <a:latin typeface="Nunito Semi Bold"/>
                <a:ea typeface="Nunito Semi Bold"/>
              </a:rPr>
              <a:t>SAF Luck Card 24 hs</a:t>
            </a:r>
            <a:endParaRPr b="0" lang="pt-BR" sz="63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70" name="Text 1"/>
          <p:cNvSpPr/>
          <p:nvPr/>
        </p:nvSpPr>
        <p:spPr>
          <a:xfrm>
            <a:off x="6350400" y="4116960"/>
            <a:ext cx="7415280" cy="23695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ts val="3101"/>
              </a:lnSpc>
              <a:tabLst>
                <a:tab algn="l" pos="0"/>
              </a:tabLst>
            </a:pPr>
            <a:r>
              <a:rPr b="0" lang="en-US" sz="1900" spc="-1" strike="noStrike">
                <a:solidFill>
                  <a:srgbClr val="ffffff"/>
                </a:solidFill>
                <a:latin typeface="PT Sans"/>
                <a:ea typeface="PT Sans"/>
              </a:rPr>
              <a:t>O SAF Luck Card Dental garante ao(s) associados o reembolso de despesas ou a prestação do serviço de Assistência Funeral, a critério do associado, de acordo com o cartão aderido, em caso de falecimento do Associado titular,  e/ou seus dependentes incluídos no cartão (Cônjuge/Companheiro(a) e aos seus Filhos até 18 (dezoito) anos) decorrente de qualquer causa.</a:t>
            </a:r>
            <a:endParaRPr b="0" lang="pt-BR" sz="19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71" name="Image 0" descr="preencoded.png"/>
          <p:cNvPicPr/>
          <p:nvPr/>
        </p:nvPicPr>
        <p:blipFill>
          <a:blip r:embed="rId1"/>
          <a:stretch/>
        </p:blipFill>
        <p:spPr>
          <a:xfrm>
            <a:off x="9144000" y="0"/>
            <a:ext cx="5485680" cy="8228880"/>
          </a:xfrm>
          <a:prstGeom prst="rect">
            <a:avLst/>
          </a:prstGeom>
          <a:ln w="0">
            <a:noFill/>
          </a:ln>
        </p:spPr>
      </p:pic>
      <p:sp>
        <p:nvSpPr>
          <p:cNvPr id="872" name="Text 0"/>
          <p:cNvSpPr/>
          <p:nvPr/>
        </p:nvSpPr>
        <p:spPr>
          <a:xfrm>
            <a:off x="766080" y="1115640"/>
            <a:ext cx="7108200" cy="887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0" rIns="0" tIns="0" bIns="0" anchor="t">
            <a:noAutofit/>
          </a:bodyPr>
          <a:p>
            <a:pPr>
              <a:lnSpc>
                <a:spcPts val="6951"/>
              </a:lnSpc>
              <a:tabLst>
                <a:tab algn="l" pos="0"/>
              </a:tabLst>
            </a:pPr>
            <a:r>
              <a:rPr b="0" lang="en-US" sz="5550" spc="-1" strike="noStrike">
                <a:solidFill>
                  <a:srgbClr val="f76f36"/>
                </a:solidFill>
                <a:latin typeface="Nunito Semi Bold"/>
                <a:ea typeface="Nunito Semi Bold"/>
              </a:rPr>
              <a:t>SAF Luck Card 24 hs</a:t>
            </a:r>
            <a:endParaRPr b="0" lang="pt-BR" sz="555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73" name="Text 1"/>
          <p:cNvSpPr/>
          <p:nvPr/>
        </p:nvSpPr>
        <p:spPr>
          <a:xfrm>
            <a:off x="766080" y="2332440"/>
            <a:ext cx="5526360" cy="321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0" rIns="0" tIns="0" bIns="0" anchor="t">
            <a:noAutofit/>
          </a:bodyPr>
          <a:p>
            <a:pPr>
              <a:lnSpc>
                <a:spcPts val="2500"/>
              </a:lnSpc>
              <a:tabLst>
                <a:tab algn="l" pos="0"/>
              </a:tabLst>
            </a:pPr>
            <a:r>
              <a:rPr b="0" lang="en-US" sz="2000" spc="-1" strike="noStrike">
                <a:solidFill>
                  <a:srgbClr val="aee4bd"/>
                </a:solidFill>
                <a:latin typeface="Nunito Semi Bold"/>
                <a:ea typeface="Nunito Semi Bold"/>
              </a:rPr>
              <a:t>SAF - Serviço de Assistência Funeral  24 horas.</a:t>
            </a:r>
            <a:endParaRPr b="0" lang="pt-BR" sz="20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74" name="Text 2"/>
          <p:cNvSpPr/>
          <p:nvPr/>
        </p:nvSpPr>
        <p:spPr>
          <a:xfrm>
            <a:off x="766080" y="2982600"/>
            <a:ext cx="7611120" cy="1400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ts val="2750"/>
              </a:lnSpc>
              <a:tabLst>
                <a:tab algn="l" pos="0"/>
              </a:tabLst>
            </a:pPr>
            <a:r>
              <a:rPr b="0" lang="en-US" sz="1700" spc="-1" strike="noStrike">
                <a:solidFill>
                  <a:srgbClr val="ffffff"/>
                </a:solidFill>
                <a:latin typeface="PT Sans"/>
                <a:ea typeface="PT Sans"/>
              </a:rPr>
              <a:t>O Serviço de Assistência Funeral tem como objetivo, a realização do funeral do Associado falecido de acordo com o Cartão Help escolhido. Com a assistência funeral da LuckCard (0800), você garante segurança e paz de espírito, sabendo que todos os detalhes serão cuidados com o máximo respeito e profissionalismo.</a:t>
            </a:r>
            <a:endParaRPr b="0" lang="pt-BR" sz="17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75" name="Text 3"/>
          <p:cNvSpPr/>
          <p:nvPr/>
        </p:nvSpPr>
        <p:spPr>
          <a:xfrm>
            <a:off x="766080" y="4712400"/>
            <a:ext cx="5025960" cy="321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0" rIns="0" tIns="0" bIns="0" anchor="t">
            <a:noAutofit/>
          </a:bodyPr>
          <a:p>
            <a:pPr>
              <a:lnSpc>
                <a:spcPts val="2500"/>
              </a:lnSpc>
              <a:tabLst>
                <a:tab algn="l" pos="0"/>
              </a:tabLst>
            </a:pPr>
            <a:r>
              <a:rPr b="0" lang="en-US" sz="2000" spc="-1" strike="noStrike">
                <a:solidFill>
                  <a:srgbClr val="aee4bd"/>
                </a:solidFill>
                <a:latin typeface="Nunito Semi Bold"/>
                <a:ea typeface="Nunito Semi Bold"/>
              </a:rPr>
              <a:t>SAF - Serviço de Auxilio Funeral  24 horas.</a:t>
            </a:r>
            <a:endParaRPr b="0" lang="pt-BR" sz="20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76" name="Text 4"/>
          <p:cNvSpPr/>
          <p:nvPr/>
        </p:nvSpPr>
        <p:spPr>
          <a:xfrm>
            <a:off x="766080" y="5362560"/>
            <a:ext cx="7611120" cy="1750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ts val="2750"/>
              </a:lnSpc>
              <a:tabLst>
                <a:tab algn="l" pos="0"/>
              </a:tabLst>
            </a:pPr>
            <a:r>
              <a:rPr b="0" lang="en-US" sz="1700" spc="-1" strike="noStrike">
                <a:solidFill>
                  <a:srgbClr val="ffffff"/>
                </a:solidFill>
                <a:latin typeface="PT Sans"/>
                <a:ea typeface="PT Sans"/>
              </a:rPr>
              <a:t>O Serviço de Auxílio Funeral da LuckCard está disponível 24 horas por dia para proporcionar amparo e tranquilidade em um dos momentos mais delicados da vida. Com o SAF, você conta com o reembolso de despesas relacionadas ao funeral, garantindo que você e sua família possam se concentrar no que realmente importa: prestar as últimas homenagens ao seu ente querido. </a:t>
            </a:r>
            <a:endParaRPr b="0" lang="pt-BR" sz="17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7" name="Text 0"/>
          <p:cNvSpPr/>
          <p:nvPr/>
        </p:nvSpPr>
        <p:spPr>
          <a:xfrm>
            <a:off x="968760" y="2237040"/>
            <a:ext cx="9702360" cy="725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0" rIns="0" tIns="0" bIns="0" anchor="t">
            <a:noAutofit/>
          </a:bodyPr>
          <a:p>
            <a:pPr>
              <a:lnSpc>
                <a:spcPts val="5700"/>
              </a:lnSpc>
              <a:tabLst>
                <a:tab algn="l" pos="0"/>
              </a:tabLst>
            </a:pPr>
            <a:r>
              <a:rPr b="0" lang="en-US" sz="4550" spc="-1" strike="noStrike">
                <a:solidFill>
                  <a:srgbClr val="f76f36"/>
                </a:solidFill>
                <a:latin typeface="Nunito Semi Bold"/>
                <a:ea typeface="Nunito Semi Bold"/>
              </a:rPr>
              <a:t>SAF - Serviço de Assistência Funeral</a:t>
            </a:r>
            <a:endParaRPr b="0" lang="pt-BR" sz="455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78" name="Text 1"/>
          <p:cNvSpPr/>
          <p:nvPr/>
        </p:nvSpPr>
        <p:spPr>
          <a:xfrm>
            <a:off x="968760" y="3580200"/>
            <a:ext cx="3238200" cy="3625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0" rIns="0" tIns="0" bIns="0" anchor="t">
            <a:noAutofit/>
          </a:bodyPr>
          <a:p>
            <a:pPr>
              <a:lnSpc>
                <a:spcPts val="2849"/>
              </a:lnSpc>
              <a:tabLst>
                <a:tab algn="l" pos="0"/>
              </a:tabLst>
            </a:pPr>
            <a:r>
              <a:rPr b="0" lang="en-US" sz="2250" spc="-1" strike="noStrike">
                <a:solidFill>
                  <a:srgbClr val="aee4bd"/>
                </a:solidFill>
                <a:latin typeface="Nunito Semi Bold"/>
                <a:ea typeface="Nunito Semi Bold"/>
              </a:rPr>
              <a:t>Transporte e Preparação</a:t>
            </a:r>
            <a:endParaRPr b="0" lang="pt-BR" sz="225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79" name="Text 2"/>
          <p:cNvSpPr/>
          <p:nvPr/>
        </p:nvSpPr>
        <p:spPr>
          <a:xfrm>
            <a:off x="968760" y="4190040"/>
            <a:ext cx="6044400" cy="15793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ts val="3101"/>
              </a:lnSpc>
              <a:tabLst>
                <a:tab algn="l" pos="0"/>
              </a:tabLst>
            </a:pPr>
            <a:r>
              <a:rPr b="0" lang="en-US" sz="1900" spc="-1" strike="noStrike">
                <a:solidFill>
                  <a:srgbClr val="ffffff"/>
                </a:solidFill>
                <a:latin typeface="PT Sans"/>
                <a:ea typeface="PT Sans"/>
              </a:rPr>
              <a:t>O Cartão Help oferece transporte do corpo em urna mortuária apropriada para o local de sepultamento (até 300 km), além da preparação do corpo para o velório e sepultamento.</a:t>
            </a:r>
            <a:endParaRPr b="0" lang="pt-BR" sz="19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80" name="Text 3"/>
          <p:cNvSpPr/>
          <p:nvPr/>
        </p:nvSpPr>
        <p:spPr>
          <a:xfrm>
            <a:off x="7623720" y="3580200"/>
            <a:ext cx="3258000" cy="3625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0" rIns="0" tIns="0" bIns="0" anchor="t">
            <a:noAutofit/>
          </a:bodyPr>
          <a:p>
            <a:pPr>
              <a:lnSpc>
                <a:spcPts val="2849"/>
              </a:lnSpc>
              <a:tabLst>
                <a:tab algn="l" pos="0"/>
              </a:tabLst>
            </a:pPr>
            <a:r>
              <a:rPr b="0" lang="en-US" sz="2250" spc="-1" strike="noStrike">
                <a:solidFill>
                  <a:srgbClr val="aee4bd"/>
                </a:solidFill>
                <a:latin typeface="Nunito Semi Bold"/>
                <a:ea typeface="Nunito Semi Bold"/>
              </a:rPr>
              <a:t>Cobertura para a Família</a:t>
            </a:r>
            <a:endParaRPr b="0" lang="pt-BR" sz="225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81" name="Text 4"/>
          <p:cNvSpPr/>
          <p:nvPr/>
        </p:nvSpPr>
        <p:spPr>
          <a:xfrm>
            <a:off x="7623720" y="4190040"/>
            <a:ext cx="6044400" cy="15793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ts val="3101"/>
              </a:lnSpc>
              <a:tabLst>
                <a:tab algn="l" pos="0"/>
              </a:tabLst>
            </a:pPr>
            <a:r>
              <a:rPr b="0" lang="en-US" sz="1900" spc="-1" strike="noStrike">
                <a:solidFill>
                  <a:srgbClr val="ffffff"/>
                </a:solidFill>
                <a:latin typeface="PT Sans"/>
                <a:ea typeface="PT Sans"/>
              </a:rPr>
              <a:t>A assistência funeral está disponível para o titular, cônjuge e filhos menores, garantindo que todos os membros da família estejam amparados em caso de falecimento.</a:t>
            </a:r>
            <a:endParaRPr b="0" lang="pt-BR" sz="19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2" name="Text 0"/>
          <p:cNvSpPr/>
          <p:nvPr/>
        </p:nvSpPr>
        <p:spPr>
          <a:xfrm>
            <a:off x="968760" y="1183680"/>
            <a:ext cx="8574120" cy="725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0" rIns="0" tIns="0" bIns="0" anchor="t">
            <a:noAutofit/>
          </a:bodyPr>
          <a:p>
            <a:pPr>
              <a:lnSpc>
                <a:spcPts val="5700"/>
              </a:lnSpc>
              <a:tabLst>
                <a:tab algn="l" pos="0"/>
              </a:tabLst>
            </a:pPr>
            <a:r>
              <a:rPr b="0" lang="en-US" sz="4550" spc="-1" strike="noStrike">
                <a:solidFill>
                  <a:srgbClr val="f76f36"/>
                </a:solidFill>
                <a:latin typeface="Nunito Semi Bold"/>
                <a:ea typeface="Nunito Semi Bold"/>
              </a:rPr>
              <a:t>SAF - Serviço de Auxilio Funeral</a:t>
            </a:r>
            <a:endParaRPr b="0" lang="pt-BR" sz="455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83" name="Text 1"/>
          <p:cNvSpPr/>
          <p:nvPr/>
        </p:nvSpPr>
        <p:spPr>
          <a:xfrm>
            <a:off x="968760" y="2403720"/>
            <a:ext cx="12692160" cy="394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0" rIns="0" tIns="0" bIns="0" anchor="t">
            <a:noAutofit/>
          </a:bodyPr>
          <a:p>
            <a:pPr>
              <a:lnSpc>
                <a:spcPts val="3101"/>
              </a:lnSpc>
              <a:tabLst>
                <a:tab algn="l" pos="0"/>
              </a:tabLst>
            </a:pPr>
            <a:r>
              <a:rPr b="0" lang="en-US" sz="1900" spc="-1" strike="noStrike">
                <a:solidFill>
                  <a:srgbClr val="ffffff"/>
                </a:solidFill>
                <a:latin typeface="PT Sans"/>
                <a:ea typeface="PT Sans"/>
              </a:rPr>
              <a:t>A ocorrência do Sinistro será comprovada mediante a apresentação dos seguintes documentos. </a:t>
            </a:r>
            <a:endParaRPr b="0" lang="pt-BR" sz="19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84" name="Text 2"/>
          <p:cNvSpPr/>
          <p:nvPr/>
        </p:nvSpPr>
        <p:spPr>
          <a:xfrm>
            <a:off x="1284480" y="3076200"/>
            <a:ext cx="12376440" cy="3153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0" rIns="0" tIns="0" bIns="0" anchor="t">
            <a:noAutofit/>
          </a:bodyPr>
          <a:p>
            <a:pPr marL="343080" indent="-343080">
              <a:lnSpc>
                <a:spcPts val="2449"/>
              </a:lnSpc>
              <a:buClr>
                <a:srgbClr val="ffffff"/>
              </a:buClr>
              <a:buFont typeface="Symbol"/>
              <a:buChar char=""/>
            </a:pPr>
            <a:r>
              <a:rPr b="0" lang="en-US" sz="1550" spc="-1" strike="noStrike">
                <a:solidFill>
                  <a:srgbClr val="ffffff"/>
                </a:solidFill>
                <a:latin typeface="PT Sans"/>
                <a:ea typeface="PT Sans"/>
              </a:rPr>
              <a:t>Formulário de aviso de sinistro; </a:t>
            </a:r>
            <a:endParaRPr b="0" lang="pt-BR" sz="155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85" name="Text 3"/>
          <p:cNvSpPr/>
          <p:nvPr/>
        </p:nvSpPr>
        <p:spPr>
          <a:xfrm>
            <a:off x="968760" y="3669840"/>
            <a:ext cx="12692160" cy="394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0" rIns="0" tIns="0" bIns="0" anchor="t">
            <a:noAutofit/>
          </a:bodyPr>
          <a:p>
            <a:pPr>
              <a:lnSpc>
                <a:spcPts val="3101"/>
              </a:lnSpc>
              <a:tabLst>
                <a:tab algn="l" pos="0"/>
              </a:tabLst>
            </a:pPr>
            <a:r>
              <a:rPr b="1" lang="en-US" sz="1900" spc="-1" strike="noStrike">
                <a:solidFill>
                  <a:srgbClr val="aee4bd"/>
                </a:solidFill>
                <a:latin typeface="PT Sans"/>
                <a:ea typeface="PT Sans"/>
              </a:rPr>
              <a:t>Documentos necessários do associado:</a:t>
            </a:r>
            <a:endParaRPr b="0" lang="pt-BR" sz="19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86" name="Text 4"/>
          <p:cNvSpPr/>
          <p:nvPr/>
        </p:nvSpPr>
        <p:spPr>
          <a:xfrm>
            <a:off x="1284480" y="4342680"/>
            <a:ext cx="12376440" cy="3153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0" rIns="0" tIns="0" bIns="0" anchor="t">
            <a:noAutofit/>
          </a:bodyPr>
          <a:p>
            <a:pPr marL="343080" indent="-343080">
              <a:lnSpc>
                <a:spcPts val="2449"/>
              </a:lnSpc>
              <a:buClr>
                <a:srgbClr val="ffffff"/>
              </a:buClr>
              <a:buFont typeface="Symbol"/>
              <a:buChar char=""/>
            </a:pPr>
            <a:r>
              <a:rPr b="0" lang="en-US" sz="1550" spc="-1" strike="noStrike">
                <a:solidFill>
                  <a:srgbClr val="ffffff"/>
                </a:solidFill>
                <a:latin typeface="PT Sans"/>
                <a:ea typeface="PT Sans"/>
              </a:rPr>
              <a:t>Cópia da Carteira de Identidade, CPF do Segurado e comprovante de residência do Segurado; </a:t>
            </a:r>
            <a:endParaRPr b="0" lang="pt-BR" sz="155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87" name="Text 5"/>
          <p:cNvSpPr/>
          <p:nvPr/>
        </p:nvSpPr>
        <p:spPr>
          <a:xfrm>
            <a:off x="1284480" y="4745160"/>
            <a:ext cx="12376440" cy="3153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0" rIns="0" tIns="0" bIns="0" anchor="t">
            <a:noAutofit/>
          </a:bodyPr>
          <a:p>
            <a:pPr marL="343080" indent="-343080">
              <a:lnSpc>
                <a:spcPts val="2449"/>
              </a:lnSpc>
              <a:buClr>
                <a:srgbClr val="ffffff"/>
              </a:buClr>
              <a:buFont typeface="Symbol"/>
              <a:buChar char=""/>
            </a:pPr>
            <a:r>
              <a:rPr b="0" lang="en-US" sz="1550" spc="-1" strike="noStrike">
                <a:solidFill>
                  <a:srgbClr val="ffffff"/>
                </a:solidFill>
                <a:latin typeface="PT Sans"/>
                <a:ea typeface="PT Sans"/>
              </a:rPr>
              <a:t>Cópia autenticada da Certidão de Óbito do Segurado; </a:t>
            </a:r>
            <a:endParaRPr b="0" lang="pt-BR" sz="155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88" name="Text 6"/>
          <p:cNvSpPr/>
          <p:nvPr/>
        </p:nvSpPr>
        <p:spPr>
          <a:xfrm>
            <a:off x="968760" y="5338800"/>
            <a:ext cx="12692160" cy="394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0" rIns="0" tIns="0" bIns="0" anchor="t">
            <a:noAutofit/>
          </a:bodyPr>
          <a:p>
            <a:pPr>
              <a:lnSpc>
                <a:spcPts val="3101"/>
              </a:lnSpc>
              <a:tabLst>
                <a:tab algn="l" pos="0"/>
              </a:tabLst>
            </a:pPr>
            <a:r>
              <a:rPr b="1" lang="en-US" sz="1900" spc="-1" strike="noStrike">
                <a:solidFill>
                  <a:srgbClr val="aee4bd"/>
                </a:solidFill>
                <a:latin typeface="PT Sans"/>
                <a:ea typeface="PT Sans"/>
              </a:rPr>
              <a:t>Documentos necessários do responsável pelo pagamento:</a:t>
            </a:r>
            <a:endParaRPr b="0" lang="pt-BR" sz="19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89" name="Text 7"/>
          <p:cNvSpPr/>
          <p:nvPr/>
        </p:nvSpPr>
        <p:spPr>
          <a:xfrm>
            <a:off x="1284480" y="6011280"/>
            <a:ext cx="12376440" cy="3153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0" rIns="0" tIns="0" bIns="0" anchor="t">
            <a:noAutofit/>
          </a:bodyPr>
          <a:p>
            <a:pPr marL="343080" indent="-343080">
              <a:lnSpc>
                <a:spcPts val="2449"/>
              </a:lnSpc>
              <a:buClr>
                <a:srgbClr val="ffffff"/>
              </a:buClr>
              <a:buFont typeface="Symbol"/>
              <a:buChar char=""/>
            </a:pPr>
            <a:r>
              <a:rPr b="0" lang="en-US" sz="1550" spc="-1" strike="noStrike">
                <a:solidFill>
                  <a:srgbClr val="ffffff"/>
                </a:solidFill>
                <a:latin typeface="PT Sans"/>
                <a:ea typeface="PT Sans"/>
              </a:rPr>
              <a:t>Cópia autenticada ou comprovante original das despesas realizadas com o funeral; </a:t>
            </a:r>
            <a:endParaRPr b="0" lang="pt-BR" sz="155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90" name="Text 8"/>
          <p:cNvSpPr/>
          <p:nvPr/>
        </p:nvSpPr>
        <p:spPr>
          <a:xfrm>
            <a:off x="1284480" y="6413760"/>
            <a:ext cx="12376440" cy="631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 marL="343080" indent="-343080">
              <a:lnSpc>
                <a:spcPts val="2449"/>
              </a:lnSpc>
              <a:buClr>
                <a:srgbClr val="ffffff"/>
              </a:buClr>
              <a:buFont typeface="Symbol"/>
              <a:buChar char=""/>
            </a:pPr>
            <a:r>
              <a:rPr b="0" lang="en-US" sz="1550" spc="-1" strike="noStrike">
                <a:solidFill>
                  <a:srgbClr val="ffffff"/>
                </a:solidFill>
                <a:latin typeface="PT Sans"/>
                <a:ea typeface="PT Sans"/>
              </a:rPr>
              <a:t>Cópia da Carteira de Identidade, CPF, comprovante de residência e comprovante de conta bancária do responsável pelo pagamento das despesas com a realização do funeral; </a:t>
            </a:r>
            <a:endParaRPr b="0" lang="pt-BR" sz="155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91" name="Image 0" descr="preencoded.png"/>
          <p:cNvPicPr/>
          <p:nvPr/>
        </p:nvPicPr>
        <p:blipFill>
          <a:blip r:embed="rId1"/>
          <a:stretch/>
        </p:blipFill>
        <p:spPr>
          <a:xfrm>
            <a:off x="0" y="0"/>
            <a:ext cx="5485680" cy="8228880"/>
          </a:xfrm>
          <a:prstGeom prst="rect">
            <a:avLst/>
          </a:prstGeom>
          <a:ln w="0">
            <a:noFill/>
          </a:ln>
        </p:spPr>
      </p:pic>
      <p:sp>
        <p:nvSpPr>
          <p:cNvPr id="892" name="Text 0"/>
          <p:cNvSpPr/>
          <p:nvPr/>
        </p:nvSpPr>
        <p:spPr>
          <a:xfrm>
            <a:off x="6212880" y="734040"/>
            <a:ext cx="6741360" cy="8420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0" rIns="0" tIns="0" bIns="0" anchor="t">
            <a:noAutofit/>
          </a:bodyPr>
          <a:p>
            <a:pPr>
              <a:lnSpc>
                <a:spcPts val="6599"/>
              </a:lnSpc>
              <a:tabLst>
                <a:tab algn="l" pos="0"/>
              </a:tabLst>
            </a:pPr>
            <a:r>
              <a:rPr b="0" lang="en-US" sz="5300" spc="-1" strike="noStrike">
                <a:solidFill>
                  <a:srgbClr val="f76f36"/>
                </a:solidFill>
                <a:latin typeface="Nunito Semi Bold"/>
                <a:ea typeface="Nunito Semi Bold"/>
              </a:rPr>
              <a:t>Lucap</a:t>
            </a:r>
            <a:endParaRPr b="0" lang="pt-BR" sz="53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93" name="Text 1"/>
          <p:cNvSpPr/>
          <p:nvPr/>
        </p:nvSpPr>
        <p:spPr>
          <a:xfrm>
            <a:off x="6212880" y="1888200"/>
            <a:ext cx="5423040" cy="365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0" rIns="0" tIns="0" bIns="0" anchor="t">
            <a:noAutofit/>
          </a:bodyPr>
          <a:p>
            <a:pPr>
              <a:lnSpc>
                <a:spcPts val="2849"/>
              </a:lnSpc>
              <a:tabLst>
                <a:tab algn="l" pos="0"/>
              </a:tabLst>
            </a:pPr>
            <a:r>
              <a:rPr b="0" lang="en-US" sz="2300" spc="-1" strike="noStrike">
                <a:solidFill>
                  <a:srgbClr val="aee4bd"/>
                </a:solidFill>
                <a:latin typeface="Nunito Semi Bold"/>
                <a:ea typeface="Nunito Semi Bold"/>
              </a:rPr>
              <a:t>Título de Capitalização Luck Card Dental</a:t>
            </a:r>
            <a:endParaRPr b="0" lang="pt-BR" sz="23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94" name="Text 2"/>
          <p:cNvSpPr/>
          <p:nvPr/>
        </p:nvSpPr>
        <p:spPr>
          <a:xfrm>
            <a:off x="6212880" y="2566080"/>
            <a:ext cx="7689960" cy="16603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ts val="2599"/>
              </a:lnSpc>
              <a:tabLst>
                <a:tab algn="l" pos="0"/>
              </a:tabLst>
            </a:pPr>
            <a:r>
              <a:rPr b="0" lang="en-US" sz="1600" spc="-1" strike="noStrike">
                <a:solidFill>
                  <a:srgbClr val="ffffff"/>
                </a:solidFill>
                <a:latin typeface="PT Sans"/>
                <a:ea typeface="PT Sans"/>
              </a:rPr>
              <a:t>O Título será contemplado quando o seu número para sorteio coincidir, da esquerda para a direita, com os dígitos do número formado pelo algarismo da dezena simples do 1º prêmio da Extração da Loteria Federal seguido dos algarismos das unidades simples dos 5 (cinco) prêmios da extração da Loteria Federal estabelecendo-se a leitura verticalmente, de cima para baixo, conforme exemplo a seguir:</a:t>
            </a:r>
            <a:endParaRPr b="0" lang="pt-BR" sz="1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95" name="Shape 3"/>
          <p:cNvSpPr/>
          <p:nvPr/>
        </p:nvSpPr>
        <p:spPr>
          <a:xfrm>
            <a:off x="6212880" y="4460400"/>
            <a:ext cx="7689960" cy="3034440"/>
          </a:xfrm>
          <a:prstGeom prst="roundRect">
            <a:avLst>
              <a:gd name="adj" fmla="val 10262"/>
            </a:avLst>
          </a:prstGeom>
          <a:noFill/>
          <a:ln w="7620">
            <a:solidFill>
              <a:srgbClr val="ffffff">
                <a:alpha val="24000"/>
              </a:srgbClr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pt-BR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896" name="Shape 4"/>
          <p:cNvSpPr/>
          <p:nvPr/>
        </p:nvSpPr>
        <p:spPr>
          <a:xfrm>
            <a:off x="6220800" y="4467960"/>
            <a:ext cx="7674840" cy="2422800"/>
          </a:xfrm>
          <a:prstGeom prst="rect">
            <a:avLst/>
          </a:prstGeom>
          <a:solidFill>
            <a:srgbClr val="ffffff">
              <a:alpha val="4000"/>
            </a:srgbClr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pt-BR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897" name="Text 5"/>
          <p:cNvSpPr/>
          <p:nvPr/>
        </p:nvSpPr>
        <p:spPr>
          <a:xfrm>
            <a:off x="6428160" y="4600080"/>
            <a:ext cx="3418200" cy="331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0" rIns="0" tIns="0" bIns="0" anchor="t">
            <a:noAutofit/>
          </a:bodyPr>
          <a:p>
            <a:pPr>
              <a:lnSpc>
                <a:spcPts val="2599"/>
              </a:lnSpc>
              <a:tabLst>
                <a:tab algn="l" pos="0"/>
              </a:tabLst>
            </a:pPr>
            <a:r>
              <a:rPr b="0" lang="en-US" sz="1600" spc="-1" strike="noStrike">
                <a:solidFill>
                  <a:srgbClr val="ffffff"/>
                </a:solidFill>
                <a:latin typeface="PT Sans"/>
                <a:ea typeface="PT Sans"/>
              </a:rPr>
              <a:t>1º Prêmio = 1012</a:t>
            </a:r>
            <a:r>
              <a:rPr b="1" lang="en-US" sz="1600" spc="-1" strike="noStrike">
                <a:solidFill>
                  <a:srgbClr val="f76f36"/>
                </a:solidFill>
                <a:latin typeface="PT Sans"/>
                <a:ea typeface="PT Sans"/>
              </a:rPr>
              <a:t>5</a:t>
            </a:r>
            <a:r>
              <a:rPr b="0" lang="en-US" sz="1600" spc="-1" strike="noStrike">
                <a:solidFill>
                  <a:srgbClr val="ffffff"/>
                </a:solidFill>
                <a:latin typeface="PT Sans"/>
                <a:ea typeface="PT Sans"/>
              </a:rPr>
              <a:t> </a:t>
            </a:r>
            <a:endParaRPr b="0" lang="pt-BR" sz="1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98" name="Text 6"/>
          <p:cNvSpPr/>
          <p:nvPr/>
        </p:nvSpPr>
        <p:spPr>
          <a:xfrm>
            <a:off x="6428160" y="5056920"/>
            <a:ext cx="3418200" cy="331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0" rIns="0" tIns="0" bIns="0" anchor="t">
            <a:noAutofit/>
          </a:bodyPr>
          <a:p>
            <a:pPr>
              <a:lnSpc>
                <a:spcPts val="2599"/>
              </a:lnSpc>
              <a:tabLst>
                <a:tab algn="l" pos="0"/>
              </a:tabLst>
            </a:pPr>
            <a:r>
              <a:rPr b="0" lang="en-US" sz="1600" spc="-1" strike="noStrike">
                <a:solidFill>
                  <a:srgbClr val="ffffff"/>
                </a:solidFill>
                <a:latin typeface="PT Sans"/>
                <a:ea typeface="PT Sans"/>
              </a:rPr>
              <a:t>2º Prêmio = 1132</a:t>
            </a:r>
            <a:r>
              <a:rPr b="1" lang="en-US" sz="1600" spc="-1" strike="noStrike">
                <a:solidFill>
                  <a:srgbClr val="f76f36"/>
                </a:solidFill>
                <a:latin typeface="PT Sans"/>
                <a:ea typeface="PT Sans"/>
              </a:rPr>
              <a:t>8</a:t>
            </a:r>
            <a:r>
              <a:rPr b="0" lang="en-US" sz="1600" spc="-1" strike="noStrike">
                <a:solidFill>
                  <a:srgbClr val="ffffff"/>
                </a:solidFill>
                <a:latin typeface="PT Sans"/>
                <a:ea typeface="PT Sans"/>
              </a:rPr>
              <a:t> </a:t>
            </a:r>
            <a:endParaRPr b="0" lang="pt-BR" sz="1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99" name="Text 7"/>
          <p:cNvSpPr/>
          <p:nvPr/>
        </p:nvSpPr>
        <p:spPr>
          <a:xfrm>
            <a:off x="6428160" y="5513400"/>
            <a:ext cx="3418200" cy="331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0" rIns="0" tIns="0" bIns="0" anchor="t">
            <a:noAutofit/>
          </a:bodyPr>
          <a:p>
            <a:pPr>
              <a:lnSpc>
                <a:spcPts val="2599"/>
              </a:lnSpc>
              <a:tabLst>
                <a:tab algn="l" pos="0"/>
              </a:tabLst>
            </a:pPr>
            <a:r>
              <a:rPr b="0" lang="en-US" sz="1600" spc="-1" strike="noStrike">
                <a:solidFill>
                  <a:srgbClr val="ffffff"/>
                </a:solidFill>
                <a:latin typeface="PT Sans"/>
                <a:ea typeface="PT Sans"/>
              </a:rPr>
              <a:t>3º Prêmio = 0527</a:t>
            </a:r>
            <a:r>
              <a:rPr b="1" lang="en-US" sz="1600" spc="-1" strike="noStrike">
                <a:solidFill>
                  <a:srgbClr val="f76f36"/>
                </a:solidFill>
                <a:latin typeface="PT Sans"/>
                <a:ea typeface="PT Sans"/>
              </a:rPr>
              <a:t>1</a:t>
            </a:r>
            <a:r>
              <a:rPr b="0" lang="en-US" sz="1600" spc="-1" strike="noStrike">
                <a:solidFill>
                  <a:srgbClr val="ffffff"/>
                </a:solidFill>
                <a:latin typeface="PT Sans"/>
                <a:ea typeface="PT Sans"/>
              </a:rPr>
              <a:t> </a:t>
            </a:r>
            <a:endParaRPr b="0" lang="pt-BR" sz="1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900" name="Text 8"/>
          <p:cNvSpPr/>
          <p:nvPr/>
        </p:nvSpPr>
        <p:spPr>
          <a:xfrm>
            <a:off x="6428160" y="5970240"/>
            <a:ext cx="3418200" cy="331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0" rIns="0" tIns="0" bIns="0" anchor="t">
            <a:noAutofit/>
          </a:bodyPr>
          <a:p>
            <a:pPr>
              <a:lnSpc>
                <a:spcPts val="2599"/>
              </a:lnSpc>
              <a:tabLst>
                <a:tab algn="l" pos="0"/>
              </a:tabLst>
            </a:pPr>
            <a:r>
              <a:rPr b="0" lang="en-US" sz="1600" spc="-1" strike="noStrike">
                <a:solidFill>
                  <a:srgbClr val="ffffff"/>
                </a:solidFill>
                <a:latin typeface="PT Sans"/>
                <a:ea typeface="PT Sans"/>
              </a:rPr>
              <a:t>4º Prêmio = 7042</a:t>
            </a:r>
            <a:r>
              <a:rPr b="1" lang="en-US" sz="1600" spc="-1" strike="noStrike">
                <a:solidFill>
                  <a:srgbClr val="f76f36"/>
                </a:solidFill>
                <a:latin typeface="PT Sans"/>
                <a:ea typeface="PT Sans"/>
              </a:rPr>
              <a:t>0</a:t>
            </a:r>
            <a:r>
              <a:rPr b="0" lang="en-US" sz="1600" spc="-1" strike="noStrike">
                <a:solidFill>
                  <a:srgbClr val="ffffff"/>
                </a:solidFill>
                <a:latin typeface="PT Sans"/>
                <a:ea typeface="PT Sans"/>
              </a:rPr>
              <a:t> </a:t>
            </a:r>
            <a:endParaRPr b="0" lang="pt-BR" sz="1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901" name="Text 9"/>
          <p:cNvSpPr/>
          <p:nvPr/>
        </p:nvSpPr>
        <p:spPr>
          <a:xfrm>
            <a:off x="6428160" y="6427080"/>
            <a:ext cx="3418200" cy="331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0" rIns="0" tIns="0" bIns="0" anchor="t">
            <a:noAutofit/>
          </a:bodyPr>
          <a:p>
            <a:pPr>
              <a:lnSpc>
                <a:spcPts val="2599"/>
              </a:lnSpc>
              <a:tabLst>
                <a:tab algn="l" pos="0"/>
              </a:tabLst>
            </a:pPr>
            <a:r>
              <a:rPr b="0" lang="en-US" sz="1600" spc="-1" strike="noStrike">
                <a:solidFill>
                  <a:srgbClr val="ffffff"/>
                </a:solidFill>
                <a:latin typeface="PT Sans"/>
                <a:ea typeface="PT Sans"/>
              </a:rPr>
              <a:t>5º Prêmio = 4984</a:t>
            </a:r>
            <a:r>
              <a:rPr b="1" lang="en-US" sz="1600" spc="-1" strike="noStrike">
                <a:solidFill>
                  <a:srgbClr val="f76f36"/>
                </a:solidFill>
                <a:latin typeface="PT Sans"/>
                <a:ea typeface="PT Sans"/>
              </a:rPr>
              <a:t>9</a:t>
            </a:r>
            <a:endParaRPr b="0" lang="pt-BR" sz="1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902" name="Text 10"/>
          <p:cNvSpPr/>
          <p:nvPr/>
        </p:nvSpPr>
        <p:spPr>
          <a:xfrm>
            <a:off x="10269720" y="4600080"/>
            <a:ext cx="3418200" cy="331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0" rIns="0" tIns="0" bIns="0" anchor="t">
            <a:noAutofit/>
          </a:bodyPr>
          <a:p>
            <a:pPr>
              <a:lnSpc>
                <a:spcPts val="2599"/>
              </a:lnSpc>
              <a:tabLst>
                <a:tab algn="l" pos="0"/>
              </a:tabLst>
            </a:pPr>
            <a:endParaRPr b="0" lang="en-US" sz="16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903" name="Text 11"/>
          <p:cNvSpPr/>
          <p:nvPr/>
        </p:nvSpPr>
        <p:spPr>
          <a:xfrm>
            <a:off x="10269720" y="5056920"/>
            <a:ext cx="3418200" cy="331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0" rIns="0" tIns="0" bIns="0" anchor="t">
            <a:noAutofit/>
          </a:bodyPr>
          <a:p>
            <a:pPr>
              <a:lnSpc>
                <a:spcPts val="2599"/>
              </a:lnSpc>
              <a:tabLst>
                <a:tab algn="l" pos="0"/>
              </a:tabLst>
            </a:pPr>
            <a:endParaRPr b="0" lang="en-US" sz="16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904" name="Text 12"/>
          <p:cNvSpPr/>
          <p:nvPr/>
        </p:nvSpPr>
        <p:spPr>
          <a:xfrm>
            <a:off x="10269720" y="5513400"/>
            <a:ext cx="3418200" cy="331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0" rIns="0" tIns="0" bIns="0" anchor="t">
            <a:noAutofit/>
          </a:bodyPr>
          <a:p>
            <a:pPr>
              <a:lnSpc>
                <a:spcPts val="2599"/>
              </a:lnSpc>
              <a:tabLst>
                <a:tab algn="l" pos="0"/>
              </a:tabLst>
            </a:pPr>
            <a:r>
              <a:rPr b="0" lang="en-US" sz="1600" spc="-1" strike="noStrike">
                <a:solidFill>
                  <a:srgbClr val="ffffff"/>
                </a:solidFill>
                <a:latin typeface="PT Sans"/>
                <a:ea typeface="PT Sans"/>
              </a:rPr>
              <a:t>Exemplo de Nº Sorteado:</a:t>
            </a:r>
            <a:r>
              <a:rPr b="1" lang="en-US" sz="1600" spc="-1" strike="noStrike">
                <a:solidFill>
                  <a:srgbClr val="ffffff"/>
                </a:solidFill>
                <a:latin typeface="PT Sans"/>
                <a:ea typeface="PT Sans"/>
              </a:rPr>
              <a:t> </a:t>
            </a:r>
            <a:r>
              <a:rPr b="1" lang="en-US" sz="1600" spc="-1" strike="noStrike">
                <a:solidFill>
                  <a:srgbClr val="f76f36"/>
                </a:solidFill>
                <a:latin typeface="PT Sans"/>
                <a:ea typeface="PT Sans"/>
              </a:rPr>
              <a:t>58.109</a:t>
            </a:r>
            <a:endParaRPr b="0" lang="pt-BR" sz="1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905" name="Shape 13"/>
          <p:cNvSpPr/>
          <p:nvPr/>
        </p:nvSpPr>
        <p:spPr>
          <a:xfrm>
            <a:off x="6220800" y="6891480"/>
            <a:ext cx="7674840" cy="595800"/>
          </a:xfrm>
          <a:prstGeom prst="rect">
            <a:avLst/>
          </a:prstGeom>
          <a:solidFill>
            <a:srgbClr val="000000">
              <a:alpha val="4000"/>
            </a:srgbClr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pt-BR" sz="1800" spc="-1" strike="noStrike">
              <a:solidFill>
                <a:srgbClr val="ffffff"/>
              </a:solidFill>
              <a:latin typeface="Arial"/>
              <a:ea typeface="DejaVu Sans"/>
            </a:endParaRPr>
          </a:p>
        </p:txBody>
      </p:sp>
      <p:sp>
        <p:nvSpPr>
          <p:cNvPr id="906" name="Text 14"/>
          <p:cNvSpPr/>
          <p:nvPr/>
        </p:nvSpPr>
        <p:spPr>
          <a:xfrm>
            <a:off x="6428160" y="7023600"/>
            <a:ext cx="3418200" cy="331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0" rIns="0" tIns="0" bIns="0" anchor="t">
            <a:noAutofit/>
          </a:bodyPr>
          <a:p>
            <a:pPr>
              <a:lnSpc>
                <a:spcPts val="2599"/>
              </a:lnSpc>
              <a:tabLst>
                <a:tab algn="l" pos="0"/>
              </a:tabLst>
            </a:pPr>
            <a:endParaRPr b="0" lang="en-US" sz="16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907" name="Text 15"/>
          <p:cNvSpPr/>
          <p:nvPr/>
        </p:nvSpPr>
        <p:spPr>
          <a:xfrm>
            <a:off x="10269720" y="7023600"/>
            <a:ext cx="3418200" cy="331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0" rIns="0" tIns="0" bIns="0" anchor="t">
            <a:noAutofit/>
          </a:bodyPr>
          <a:p>
            <a:pPr>
              <a:lnSpc>
                <a:spcPts val="2599"/>
              </a:lnSpc>
              <a:tabLst>
                <a:tab algn="l" pos="0"/>
              </a:tabLst>
            </a:pPr>
            <a:endParaRPr b="0" lang="en-US" sz="16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08" name="Image 0" descr="preencoded.png"/>
          <p:cNvPicPr/>
          <p:nvPr/>
        </p:nvPicPr>
        <p:blipFill>
          <a:blip r:embed="rId1"/>
          <a:stretch/>
        </p:blipFill>
        <p:spPr>
          <a:xfrm>
            <a:off x="0" y="0"/>
            <a:ext cx="14629680" cy="2484000"/>
          </a:xfrm>
          <a:prstGeom prst="rect">
            <a:avLst/>
          </a:prstGeom>
          <a:ln w="0">
            <a:noFill/>
          </a:ln>
        </p:spPr>
      </p:pic>
      <p:sp>
        <p:nvSpPr>
          <p:cNvPr id="909" name="Text 0"/>
          <p:cNvSpPr/>
          <p:nvPr/>
        </p:nvSpPr>
        <p:spPr>
          <a:xfrm>
            <a:off x="968760" y="3162240"/>
            <a:ext cx="8292600" cy="466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0" rIns="0" tIns="0" bIns="0" anchor="t">
            <a:noAutofit/>
          </a:bodyPr>
          <a:p>
            <a:pPr>
              <a:lnSpc>
                <a:spcPts val="3651"/>
              </a:lnSpc>
              <a:tabLst>
                <a:tab algn="l" pos="0"/>
              </a:tabLst>
            </a:pPr>
            <a:r>
              <a:rPr b="0" lang="en-US" sz="2900" spc="-1" strike="noStrike">
                <a:solidFill>
                  <a:srgbClr val="ffffff"/>
                </a:solidFill>
                <a:latin typeface="Nunito Semi Bold"/>
                <a:ea typeface="Nunito Semi Bold"/>
              </a:rPr>
              <a:t>Lucap - Título de Capitalização Luck Card Dental</a:t>
            </a:r>
            <a:endParaRPr b="0" lang="pt-BR" sz="29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910" name="Text 1"/>
          <p:cNvSpPr/>
          <p:nvPr/>
        </p:nvSpPr>
        <p:spPr>
          <a:xfrm>
            <a:off x="968760" y="3828600"/>
            <a:ext cx="3394440" cy="349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0" rIns="0" tIns="0" bIns="0" anchor="t">
            <a:noAutofit/>
          </a:bodyPr>
          <a:p>
            <a:pPr>
              <a:lnSpc>
                <a:spcPts val="2750"/>
              </a:lnSpc>
              <a:tabLst>
                <a:tab algn="l" pos="0"/>
              </a:tabLst>
            </a:pPr>
            <a:r>
              <a:rPr b="0" lang="en-US" sz="2200" spc="-1" strike="noStrike">
                <a:solidFill>
                  <a:srgbClr val="ffffff"/>
                </a:solidFill>
                <a:latin typeface="Nunito Semi Bold"/>
                <a:ea typeface="Nunito Semi Bold"/>
              </a:rPr>
              <a:t> </a:t>
            </a:r>
            <a:r>
              <a:rPr b="0" lang="en-US" sz="2200" spc="-1" strike="noStrike">
                <a:solidFill>
                  <a:srgbClr val="ffffff"/>
                </a:solidFill>
                <a:latin typeface="Nunito Semi Bold"/>
                <a:ea typeface="Nunito Semi Bold"/>
              </a:rPr>
              <a:t>R$ 10.000,00 em Prêmios</a:t>
            </a:r>
            <a:endParaRPr b="0" lang="pt-BR" sz="22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911" name="Image 1" descr="preencoded.png"/>
          <p:cNvPicPr/>
          <p:nvPr/>
        </p:nvPicPr>
        <p:blipFill>
          <a:blip r:embed="rId2"/>
          <a:stretch/>
        </p:blipFill>
        <p:spPr>
          <a:xfrm>
            <a:off x="968760" y="4477680"/>
            <a:ext cx="496080" cy="496080"/>
          </a:xfrm>
          <a:prstGeom prst="rect">
            <a:avLst/>
          </a:prstGeom>
          <a:ln w="0">
            <a:noFill/>
          </a:ln>
        </p:spPr>
      </p:pic>
      <p:sp>
        <p:nvSpPr>
          <p:cNvPr id="912" name="Text 2"/>
          <p:cNvSpPr/>
          <p:nvPr/>
        </p:nvSpPr>
        <p:spPr>
          <a:xfrm>
            <a:off x="968760" y="5173200"/>
            <a:ext cx="2805480" cy="349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0" rIns="0" tIns="0" bIns="0" anchor="t">
            <a:noAutofit/>
          </a:bodyPr>
          <a:p>
            <a:pPr>
              <a:lnSpc>
                <a:spcPts val="2750"/>
              </a:lnSpc>
              <a:tabLst>
                <a:tab algn="l" pos="0"/>
              </a:tabLst>
            </a:pPr>
            <a:r>
              <a:rPr b="0" lang="en-US" sz="2200" spc="-1" strike="noStrike">
                <a:solidFill>
                  <a:srgbClr val="aee4bd"/>
                </a:solidFill>
                <a:latin typeface="Nunito Semi Bold"/>
                <a:ea typeface="Nunito Semi Bold"/>
              </a:rPr>
              <a:t>Número da sorte</a:t>
            </a:r>
            <a:endParaRPr b="0" lang="pt-BR" sz="2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913" name="Text 3"/>
          <p:cNvSpPr/>
          <p:nvPr/>
        </p:nvSpPr>
        <p:spPr>
          <a:xfrm>
            <a:off x="968760" y="5643000"/>
            <a:ext cx="2948760" cy="9536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ts val="2500"/>
              </a:lnSpc>
              <a:tabLst>
                <a:tab algn="l" pos="0"/>
              </a:tabLst>
            </a:pPr>
            <a:r>
              <a:rPr b="0" lang="en-US" sz="1550" spc="-1" strike="noStrike">
                <a:solidFill>
                  <a:srgbClr val="ffffff"/>
                </a:solidFill>
                <a:latin typeface="PT Sans"/>
                <a:ea typeface="PT Sans"/>
              </a:rPr>
              <a:t>Você recebe o número da sorte, único, disponível no app,  e com ele participa dos sorteios mensais.</a:t>
            </a:r>
            <a:endParaRPr b="0" lang="pt-BR" sz="155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914" name="Image 2" descr="preencoded.png"/>
          <p:cNvPicPr/>
          <p:nvPr/>
        </p:nvPicPr>
        <p:blipFill>
          <a:blip r:embed="rId3"/>
          <a:stretch/>
        </p:blipFill>
        <p:spPr>
          <a:xfrm>
            <a:off x="4216320" y="4477680"/>
            <a:ext cx="496080" cy="496080"/>
          </a:xfrm>
          <a:prstGeom prst="rect">
            <a:avLst/>
          </a:prstGeom>
          <a:ln w="0">
            <a:noFill/>
          </a:ln>
        </p:spPr>
      </p:pic>
      <p:sp>
        <p:nvSpPr>
          <p:cNvPr id="915" name="Text 4"/>
          <p:cNvSpPr/>
          <p:nvPr/>
        </p:nvSpPr>
        <p:spPr>
          <a:xfrm>
            <a:off x="4216320" y="5173200"/>
            <a:ext cx="2805480" cy="349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0" rIns="0" tIns="0" bIns="0" anchor="t">
            <a:noAutofit/>
          </a:bodyPr>
          <a:p>
            <a:pPr>
              <a:lnSpc>
                <a:spcPts val="2750"/>
              </a:lnSpc>
              <a:tabLst>
                <a:tab algn="l" pos="0"/>
              </a:tabLst>
            </a:pPr>
            <a:r>
              <a:rPr b="0" lang="en-US" sz="2200" spc="-1" strike="noStrike">
                <a:solidFill>
                  <a:srgbClr val="aee4bd"/>
                </a:solidFill>
                <a:latin typeface="Nunito Semi Bold"/>
                <a:ea typeface="Nunito Semi Bold"/>
              </a:rPr>
              <a:t>O Cartão Help </a:t>
            </a:r>
            <a:endParaRPr b="0" lang="pt-BR" sz="2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916" name="Text 5"/>
          <p:cNvSpPr/>
          <p:nvPr/>
        </p:nvSpPr>
        <p:spPr>
          <a:xfrm>
            <a:off x="4216320" y="5643000"/>
            <a:ext cx="2948760" cy="1908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ts val="2500"/>
              </a:lnSpc>
              <a:tabLst>
                <a:tab algn="l" pos="0"/>
              </a:tabLst>
            </a:pPr>
            <a:r>
              <a:rPr b="0" lang="en-US" sz="1550" spc="-1" strike="noStrike">
                <a:solidFill>
                  <a:srgbClr val="ffffff"/>
                </a:solidFill>
                <a:latin typeface="PT Sans"/>
                <a:ea typeface="PT Sans"/>
              </a:rPr>
              <a:t>oferece a chance de ganhar R$ 10.000,00 em sorteio realizado pela Loteria Federal do Brasil, proporcionando uma oportunidade extra de sorte e ganhos para os clientes.</a:t>
            </a:r>
            <a:endParaRPr b="0" lang="pt-BR" sz="155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917" name="Image 3" descr="preencoded.png"/>
          <p:cNvPicPr/>
          <p:nvPr/>
        </p:nvPicPr>
        <p:blipFill>
          <a:blip r:embed="rId4"/>
          <a:stretch/>
        </p:blipFill>
        <p:spPr>
          <a:xfrm>
            <a:off x="7464240" y="4477680"/>
            <a:ext cx="496080" cy="496080"/>
          </a:xfrm>
          <a:prstGeom prst="rect">
            <a:avLst/>
          </a:prstGeom>
          <a:ln w="0">
            <a:noFill/>
          </a:ln>
        </p:spPr>
      </p:pic>
      <p:sp>
        <p:nvSpPr>
          <p:cNvPr id="918" name="Text 6"/>
          <p:cNvSpPr/>
          <p:nvPr/>
        </p:nvSpPr>
        <p:spPr>
          <a:xfrm>
            <a:off x="7464240" y="5173200"/>
            <a:ext cx="2337840" cy="291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0" rIns="0" tIns="0" bIns="0" anchor="t">
            <a:noAutofit/>
          </a:bodyPr>
          <a:p>
            <a:pPr>
              <a:lnSpc>
                <a:spcPts val="2299"/>
              </a:lnSpc>
              <a:tabLst>
                <a:tab algn="l" pos="0"/>
              </a:tabLst>
            </a:pPr>
            <a:r>
              <a:rPr b="0" lang="en-US" sz="1800" spc="-1" strike="noStrike">
                <a:solidFill>
                  <a:srgbClr val="aee4bd"/>
                </a:solidFill>
                <a:latin typeface="Nunito Semi Bold"/>
                <a:ea typeface="Nunito Semi Bold"/>
              </a:rPr>
              <a:t>Sorteio Mensal</a:t>
            </a:r>
            <a:endParaRPr b="0" lang="pt-BR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919" name="Text 7"/>
          <p:cNvSpPr/>
          <p:nvPr/>
        </p:nvSpPr>
        <p:spPr>
          <a:xfrm>
            <a:off x="7464240" y="5584680"/>
            <a:ext cx="2948760" cy="1908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ts val="2500"/>
              </a:lnSpc>
              <a:tabLst>
                <a:tab algn="l" pos="0"/>
              </a:tabLst>
            </a:pPr>
            <a:r>
              <a:rPr b="0" lang="en-US" sz="1550" spc="-1" strike="noStrike">
                <a:solidFill>
                  <a:srgbClr val="ffffff"/>
                </a:solidFill>
                <a:latin typeface="PT Sans"/>
                <a:ea typeface="PT Sans"/>
              </a:rPr>
              <a:t>O sorteio é realizado mensalmente pela Loteria Federal do Brasil, aumentando as chances de ganhar e proporcionando uma experiência emocionante para os participantes.</a:t>
            </a:r>
            <a:endParaRPr b="0" lang="pt-BR" sz="155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920" name="Image 4" descr="preencoded.png"/>
          <p:cNvPicPr/>
          <p:nvPr/>
        </p:nvPicPr>
        <p:blipFill>
          <a:blip r:embed="rId5"/>
          <a:stretch/>
        </p:blipFill>
        <p:spPr>
          <a:xfrm>
            <a:off x="10711800" y="4477680"/>
            <a:ext cx="496080" cy="496080"/>
          </a:xfrm>
          <a:prstGeom prst="rect">
            <a:avLst/>
          </a:prstGeom>
          <a:ln w="0">
            <a:noFill/>
          </a:ln>
        </p:spPr>
      </p:pic>
      <p:sp>
        <p:nvSpPr>
          <p:cNvPr id="921" name="Text 8"/>
          <p:cNvSpPr/>
          <p:nvPr/>
        </p:nvSpPr>
        <p:spPr>
          <a:xfrm>
            <a:off x="10711800" y="5173200"/>
            <a:ext cx="2337840" cy="291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0" rIns="0" tIns="0" bIns="0" anchor="t">
            <a:noAutofit/>
          </a:bodyPr>
          <a:p>
            <a:pPr>
              <a:lnSpc>
                <a:spcPts val="2299"/>
              </a:lnSpc>
              <a:tabLst>
                <a:tab algn="l" pos="0"/>
              </a:tabLst>
            </a:pPr>
            <a:r>
              <a:rPr b="0" lang="en-US" sz="1800" spc="-1" strike="noStrike">
                <a:solidFill>
                  <a:srgbClr val="aee4bd"/>
                </a:solidFill>
                <a:latin typeface="Nunito Semi Bold"/>
                <a:ea typeface="Nunito Semi Bold"/>
              </a:rPr>
              <a:t>Números Sorteados</a:t>
            </a:r>
            <a:endParaRPr b="0" lang="pt-BR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922" name="Text 9"/>
          <p:cNvSpPr/>
          <p:nvPr/>
        </p:nvSpPr>
        <p:spPr>
          <a:xfrm>
            <a:off x="10711800" y="5584680"/>
            <a:ext cx="2948760" cy="1271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ts val="2500"/>
              </a:lnSpc>
              <a:tabLst>
                <a:tab algn="l" pos="0"/>
              </a:tabLst>
            </a:pPr>
            <a:r>
              <a:rPr b="0" lang="en-US" sz="1550" spc="-1" strike="noStrike">
                <a:solidFill>
                  <a:srgbClr val="ffffff"/>
                </a:solidFill>
                <a:latin typeface="PT Sans"/>
                <a:ea typeface="PT Sans"/>
              </a:rPr>
              <a:t>O número sorteado fica disponível em nosso app, garantindo a transparência e a legitimidade do processo. </a:t>
            </a:r>
            <a:endParaRPr b="0" lang="pt-BR" sz="155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3" name="Image 0" descr="preencoded.png"/>
          <p:cNvPicPr/>
          <p:nvPr/>
        </p:nvPicPr>
        <p:blipFill>
          <a:blip r:embed="rId1"/>
          <a:stretch/>
        </p:blipFill>
        <p:spPr>
          <a:xfrm>
            <a:off x="0" y="0"/>
            <a:ext cx="7314480" cy="8228880"/>
          </a:xfrm>
          <a:prstGeom prst="rect">
            <a:avLst/>
          </a:prstGeom>
          <a:ln w="0">
            <a:noFill/>
          </a:ln>
        </p:spPr>
      </p:pic>
      <p:sp>
        <p:nvSpPr>
          <p:cNvPr id="924" name="Text 0"/>
          <p:cNvSpPr/>
          <p:nvPr/>
        </p:nvSpPr>
        <p:spPr>
          <a:xfrm>
            <a:off x="8179200" y="2300040"/>
            <a:ext cx="4646520" cy="579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0" rIns="0" tIns="0" bIns="0" anchor="t">
            <a:noAutofit/>
          </a:bodyPr>
          <a:p>
            <a:pPr>
              <a:lnSpc>
                <a:spcPts val="4550"/>
              </a:lnSpc>
              <a:tabLst>
                <a:tab algn="l" pos="0"/>
              </a:tabLst>
            </a:pPr>
            <a:r>
              <a:rPr b="0" lang="en-US" sz="3650" spc="-1" strike="noStrike">
                <a:solidFill>
                  <a:srgbClr val="f76f36"/>
                </a:solidFill>
                <a:latin typeface="Nunito Semi Bold"/>
                <a:ea typeface="Nunito Semi Bold"/>
              </a:rPr>
              <a:t>Um produto Nacional</a:t>
            </a:r>
            <a:endParaRPr b="0" lang="pt-BR" sz="365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925" name="Text 1"/>
          <p:cNvSpPr/>
          <p:nvPr/>
        </p:nvSpPr>
        <p:spPr>
          <a:xfrm>
            <a:off x="8574120" y="3127680"/>
            <a:ext cx="5191560" cy="394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0" rIns="0" tIns="0" bIns="0" anchor="t">
            <a:noAutofit/>
          </a:bodyPr>
          <a:p>
            <a:pPr marL="343080" indent="-343080">
              <a:lnSpc>
                <a:spcPts val="3101"/>
              </a:lnSpc>
              <a:buClr>
                <a:srgbClr val="aee4bd"/>
              </a:buClr>
              <a:buFont typeface="Symbol"/>
              <a:buChar char=""/>
            </a:pPr>
            <a:r>
              <a:rPr b="1" lang="en-US" sz="1900" spc="-1" strike="noStrike">
                <a:solidFill>
                  <a:srgbClr val="aee4bd"/>
                </a:solidFill>
                <a:latin typeface="PT Sans"/>
                <a:ea typeface="PT Sans"/>
              </a:rPr>
              <a:t>Titular</a:t>
            </a:r>
            <a:endParaRPr b="0" lang="pt-BR" sz="19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926" name="Text 2"/>
          <p:cNvSpPr/>
          <p:nvPr/>
        </p:nvSpPr>
        <p:spPr>
          <a:xfrm>
            <a:off x="8969040" y="3609000"/>
            <a:ext cx="4796280" cy="394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0" rIns="0" tIns="0" bIns="0" anchor="t">
            <a:noAutofit/>
          </a:bodyPr>
          <a:p>
            <a:pPr lvl="1" marL="685800" indent="-343080">
              <a:lnSpc>
                <a:spcPts val="3101"/>
              </a:lnSpc>
              <a:buClr>
                <a:srgbClr val="ffffff"/>
              </a:buClr>
              <a:buFont typeface="Symbol"/>
              <a:buChar char=""/>
            </a:pPr>
            <a:r>
              <a:rPr b="0" lang="en-US" sz="1900" spc="-1" strike="noStrike">
                <a:solidFill>
                  <a:srgbClr val="ffffff"/>
                </a:solidFill>
                <a:latin typeface="PT Sans"/>
                <a:ea typeface="PT Sans"/>
              </a:rPr>
              <a:t>idade de ingresso: de 18 a 70 anos</a:t>
            </a:r>
            <a:endParaRPr b="0" lang="pt-BR" sz="19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927" name="Text 3"/>
          <p:cNvSpPr/>
          <p:nvPr/>
        </p:nvSpPr>
        <p:spPr>
          <a:xfrm>
            <a:off x="8574120" y="4090320"/>
            <a:ext cx="5191560" cy="394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0" rIns="0" tIns="0" bIns="0" anchor="t">
            <a:noAutofit/>
          </a:bodyPr>
          <a:p>
            <a:pPr marL="343080" indent="-343080">
              <a:lnSpc>
                <a:spcPts val="3101"/>
              </a:lnSpc>
              <a:buClr>
                <a:srgbClr val="aee4bd"/>
              </a:buClr>
              <a:buFont typeface="Symbol"/>
              <a:buChar char=""/>
            </a:pPr>
            <a:r>
              <a:rPr b="1" lang="en-US" sz="1900" spc="-1" strike="noStrike">
                <a:solidFill>
                  <a:srgbClr val="aee4bd"/>
                </a:solidFill>
                <a:latin typeface="PT Sans"/>
                <a:ea typeface="PT Sans"/>
              </a:rPr>
              <a:t>Dependentes (até 30% de desconto)</a:t>
            </a:r>
            <a:endParaRPr b="0" lang="pt-BR" sz="19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928" name="Text 4"/>
          <p:cNvSpPr/>
          <p:nvPr/>
        </p:nvSpPr>
        <p:spPr>
          <a:xfrm>
            <a:off x="8969040" y="4571640"/>
            <a:ext cx="4796280" cy="394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0" rIns="0" tIns="0" bIns="0" anchor="t">
            <a:noAutofit/>
          </a:bodyPr>
          <a:p>
            <a:pPr lvl="1" marL="685800" indent="-343080">
              <a:lnSpc>
                <a:spcPts val="3101"/>
              </a:lnSpc>
              <a:buClr>
                <a:srgbClr val="ffffff"/>
              </a:buClr>
              <a:buFont typeface="Symbol"/>
              <a:buChar char=""/>
            </a:pPr>
            <a:r>
              <a:rPr b="0" lang="en-US" sz="1900" spc="-1" strike="noStrike">
                <a:solidFill>
                  <a:srgbClr val="ffffff"/>
                </a:solidFill>
                <a:latin typeface="PT Sans"/>
                <a:ea typeface="PT Sans"/>
              </a:rPr>
              <a:t>Cônjuge, </a:t>
            </a:r>
            <a:endParaRPr b="0" lang="pt-BR" sz="19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929" name="Text 5"/>
          <p:cNvSpPr/>
          <p:nvPr/>
        </p:nvSpPr>
        <p:spPr>
          <a:xfrm>
            <a:off x="8969040" y="5052960"/>
            <a:ext cx="4796280" cy="394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0" rIns="0" tIns="0" bIns="0" anchor="t">
            <a:noAutofit/>
          </a:bodyPr>
          <a:p>
            <a:pPr lvl="1" marL="685800" indent="-343080">
              <a:lnSpc>
                <a:spcPts val="3101"/>
              </a:lnSpc>
              <a:buClr>
                <a:srgbClr val="ffffff"/>
              </a:buClr>
              <a:buFont typeface="Symbol"/>
              <a:buChar char=""/>
            </a:pPr>
            <a:r>
              <a:rPr b="0" lang="en-US" sz="1900" spc="-1" strike="noStrike">
                <a:solidFill>
                  <a:srgbClr val="ffffff"/>
                </a:solidFill>
                <a:latin typeface="PT Sans"/>
                <a:ea typeface="PT Sans"/>
              </a:rPr>
              <a:t>Filhos (menores de 18 anos)</a:t>
            </a:r>
            <a:endParaRPr b="0" lang="pt-BR" sz="19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930" name="Text 6"/>
          <p:cNvSpPr/>
          <p:nvPr/>
        </p:nvSpPr>
        <p:spPr>
          <a:xfrm>
            <a:off x="8969040" y="5534640"/>
            <a:ext cx="4796280" cy="394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0" rIns="0" tIns="0" bIns="0" anchor="t">
            <a:noAutofit/>
          </a:bodyPr>
          <a:p>
            <a:pPr lvl="1" marL="685800" indent="-343080">
              <a:lnSpc>
                <a:spcPts val="3101"/>
              </a:lnSpc>
              <a:buClr>
                <a:srgbClr val="ffffff"/>
              </a:buClr>
              <a:buFont typeface="Symbol"/>
              <a:buChar char=""/>
            </a:pPr>
            <a:r>
              <a:rPr b="0" lang="en-US" sz="1900" spc="-1" strike="noStrike">
                <a:solidFill>
                  <a:srgbClr val="ffffff"/>
                </a:solidFill>
                <a:latin typeface="PT Sans"/>
                <a:ea typeface="PT Sans"/>
              </a:rPr>
              <a:t>Enteados (menores de 18 anos)</a:t>
            </a:r>
            <a:endParaRPr b="0" lang="pt-BR" sz="19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" name="Text 0"/>
          <p:cNvSpPr/>
          <p:nvPr/>
        </p:nvSpPr>
        <p:spPr>
          <a:xfrm>
            <a:off x="968760" y="485280"/>
            <a:ext cx="4153320" cy="518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0" rIns="0" tIns="0" bIns="0" anchor="t">
            <a:noAutofit/>
          </a:bodyPr>
          <a:p>
            <a:pPr>
              <a:lnSpc>
                <a:spcPts val="4051"/>
              </a:lnSpc>
              <a:tabLst>
                <a:tab algn="l" pos="0"/>
              </a:tabLst>
            </a:pPr>
            <a:r>
              <a:rPr b="0" lang="en-US" sz="3250" spc="-1" strike="noStrike">
                <a:solidFill>
                  <a:srgbClr val="f76f36"/>
                </a:solidFill>
                <a:latin typeface="Nunito Semi Bold"/>
                <a:ea typeface="Nunito Semi Bold"/>
              </a:rPr>
              <a:t>Cartão individual</a:t>
            </a:r>
            <a:endParaRPr b="0" lang="pt-BR" sz="325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932" name="Text 1"/>
          <p:cNvSpPr/>
          <p:nvPr/>
        </p:nvSpPr>
        <p:spPr>
          <a:xfrm>
            <a:off x="968760" y="1357560"/>
            <a:ext cx="12692160" cy="2815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0" rIns="0" tIns="0" bIns="0" anchor="t">
            <a:noAutofit/>
          </a:bodyPr>
          <a:p>
            <a:pPr>
              <a:lnSpc>
                <a:spcPts val="2200"/>
              </a:lnSpc>
              <a:tabLst>
                <a:tab algn="l" pos="0"/>
              </a:tabLst>
            </a:pPr>
            <a:r>
              <a:rPr b="0" lang="en-US" sz="1350" spc="-1" strike="noStrike">
                <a:solidFill>
                  <a:srgbClr val="ffffff"/>
                </a:solidFill>
                <a:latin typeface="PT Sans"/>
                <a:ea typeface="PT Sans"/>
              </a:rPr>
              <a:t>O Cartão Help oferece a opção de um cartão individual ou familiar, para atender às necessidades de cada cliente.</a:t>
            </a:r>
            <a:endParaRPr b="0" lang="pt-BR" sz="135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933" name="Image 0" descr="preencoded.png"/>
          <p:cNvPicPr/>
          <p:nvPr/>
        </p:nvPicPr>
        <p:blipFill>
          <a:blip r:embed="rId1"/>
          <a:stretch/>
        </p:blipFill>
        <p:spPr>
          <a:xfrm>
            <a:off x="968760" y="1838520"/>
            <a:ext cx="4053600" cy="2505240"/>
          </a:xfrm>
          <a:prstGeom prst="rect">
            <a:avLst/>
          </a:prstGeom>
          <a:ln w="0">
            <a:noFill/>
          </a:ln>
        </p:spPr>
      </p:pic>
      <p:sp>
        <p:nvSpPr>
          <p:cNvPr id="934" name="Text 2"/>
          <p:cNvSpPr/>
          <p:nvPr/>
        </p:nvSpPr>
        <p:spPr>
          <a:xfrm>
            <a:off x="968760" y="4565160"/>
            <a:ext cx="2076480" cy="2588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0" rIns="0" tIns="0" bIns="0" anchor="t">
            <a:noAutofit/>
          </a:bodyPr>
          <a:p>
            <a:pPr>
              <a:lnSpc>
                <a:spcPts val="2001"/>
              </a:lnSpc>
              <a:tabLst>
                <a:tab algn="l" pos="0"/>
              </a:tabLst>
            </a:pPr>
            <a:r>
              <a:rPr b="0" lang="en-US" sz="1600" spc="-1" strike="noStrike">
                <a:solidFill>
                  <a:srgbClr val="aee4bd"/>
                </a:solidFill>
                <a:latin typeface="Nunito Semi Bold"/>
                <a:ea typeface="Nunito Semi Bold"/>
              </a:rPr>
              <a:t>Cartão Help 3.0</a:t>
            </a:r>
            <a:endParaRPr b="0" lang="pt-BR" sz="1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935" name="Text 3"/>
          <p:cNvSpPr/>
          <p:nvPr/>
        </p:nvSpPr>
        <p:spPr>
          <a:xfrm>
            <a:off x="968760" y="4930560"/>
            <a:ext cx="4053600" cy="2815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0" rIns="0" tIns="0" bIns="0" anchor="t">
            <a:noAutofit/>
          </a:bodyPr>
          <a:p>
            <a:pPr>
              <a:lnSpc>
                <a:spcPts val="2200"/>
              </a:lnSpc>
              <a:tabLst>
                <a:tab algn="l" pos="0"/>
              </a:tabLst>
            </a:pPr>
            <a:r>
              <a:rPr b="0" lang="en-US" sz="1350" spc="-1" strike="noStrike">
                <a:solidFill>
                  <a:srgbClr val="ffffff"/>
                </a:solidFill>
                <a:latin typeface="PT Sans"/>
                <a:ea typeface="PT Sans"/>
              </a:rPr>
              <a:t>SOU Luck Card Dental 24hs</a:t>
            </a:r>
            <a:endParaRPr b="0" lang="pt-BR" sz="135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936" name="Text 4"/>
          <p:cNvSpPr/>
          <p:nvPr/>
        </p:nvSpPr>
        <p:spPr>
          <a:xfrm>
            <a:off x="1420560" y="5319000"/>
            <a:ext cx="3601800" cy="225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0" rIns="0" tIns="0" bIns="0" anchor="t">
            <a:noAutofit/>
          </a:bodyPr>
          <a:p>
            <a:pPr lvl="1" marL="685800" indent="-343080">
              <a:lnSpc>
                <a:spcPts val="1749"/>
              </a:lnSpc>
              <a:buClr>
                <a:srgbClr val="ffffff"/>
              </a:buClr>
              <a:buFont typeface="Symbol"/>
              <a:buChar char=""/>
            </a:pPr>
            <a:r>
              <a:rPr b="0" lang="en-US" sz="1100" spc="-1" strike="noStrike">
                <a:solidFill>
                  <a:srgbClr val="ffffff"/>
                </a:solidFill>
                <a:latin typeface="PT Sans"/>
                <a:ea typeface="PT Sans"/>
              </a:rPr>
              <a:t>Alivio imediato da sua dor</a:t>
            </a:r>
            <a:endParaRPr b="0" lang="pt-BR" sz="11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937" name="Text 5"/>
          <p:cNvSpPr/>
          <p:nvPr/>
        </p:nvSpPr>
        <p:spPr>
          <a:xfrm>
            <a:off x="968760" y="5650560"/>
            <a:ext cx="4053600" cy="225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0" rIns="0" tIns="0" bIns="0" anchor="t">
            <a:noAutofit/>
          </a:bodyPr>
          <a:p>
            <a:pPr>
              <a:lnSpc>
                <a:spcPts val="1749"/>
              </a:lnSpc>
              <a:tabLst>
                <a:tab algn="l" pos="0"/>
              </a:tabLst>
            </a:pPr>
            <a:r>
              <a:rPr b="0" lang="en-US" sz="1100" spc="-1" strike="noStrike">
                <a:solidFill>
                  <a:srgbClr val="ffffff"/>
                </a:solidFill>
                <a:latin typeface="PT Sans"/>
                <a:ea typeface="PT Sans"/>
              </a:rPr>
              <a:t>SAF - R$ 3.000,00</a:t>
            </a:r>
            <a:endParaRPr b="0" lang="pt-BR" sz="11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938" name="Text 6"/>
          <p:cNvSpPr/>
          <p:nvPr/>
        </p:nvSpPr>
        <p:spPr>
          <a:xfrm>
            <a:off x="1420560" y="5982120"/>
            <a:ext cx="3601800" cy="225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0" rIns="0" tIns="0" bIns="0" anchor="t">
            <a:noAutofit/>
          </a:bodyPr>
          <a:p>
            <a:pPr lvl="1" marL="685800" indent="-343080">
              <a:lnSpc>
                <a:spcPts val="1749"/>
              </a:lnSpc>
              <a:buClr>
                <a:srgbClr val="ffffff"/>
              </a:buClr>
              <a:buFont typeface="Symbol"/>
              <a:buChar char=""/>
            </a:pPr>
            <a:r>
              <a:rPr b="0" lang="en-US" sz="1100" spc="-1" strike="noStrike">
                <a:solidFill>
                  <a:srgbClr val="ffffff"/>
                </a:solidFill>
                <a:latin typeface="PT Sans"/>
                <a:ea typeface="PT Sans"/>
              </a:rPr>
              <a:t>Serviço de Auxilio Funeral</a:t>
            </a:r>
            <a:endParaRPr b="0" lang="pt-BR" sz="11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939" name="Text 7"/>
          <p:cNvSpPr/>
          <p:nvPr/>
        </p:nvSpPr>
        <p:spPr>
          <a:xfrm>
            <a:off x="1420560" y="6270120"/>
            <a:ext cx="3601800" cy="225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0" rIns="0" tIns="0" bIns="0" anchor="t">
            <a:noAutofit/>
          </a:bodyPr>
          <a:p>
            <a:pPr lvl="1" marL="685800" indent="-343080">
              <a:lnSpc>
                <a:spcPts val="1749"/>
              </a:lnSpc>
              <a:buClr>
                <a:srgbClr val="ffffff"/>
              </a:buClr>
              <a:buFont typeface="Symbol"/>
              <a:buChar char=""/>
            </a:pPr>
            <a:r>
              <a:rPr b="0" lang="en-US" sz="1100" spc="-1" strike="noStrike">
                <a:solidFill>
                  <a:srgbClr val="ffffff"/>
                </a:solidFill>
                <a:latin typeface="PT Sans"/>
                <a:ea typeface="PT Sans"/>
              </a:rPr>
              <a:t>Serviço de Assistência Funeral</a:t>
            </a:r>
            <a:endParaRPr b="0" lang="pt-BR" sz="11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940" name="Text 8"/>
          <p:cNvSpPr/>
          <p:nvPr/>
        </p:nvSpPr>
        <p:spPr>
          <a:xfrm>
            <a:off x="968760" y="6601680"/>
            <a:ext cx="4053600" cy="225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0" rIns="0" tIns="0" bIns="0" anchor="t">
            <a:noAutofit/>
          </a:bodyPr>
          <a:p>
            <a:pPr>
              <a:lnSpc>
                <a:spcPts val="1749"/>
              </a:lnSpc>
              <a:tabLst>
                <a:tab algn="l" pos="0"/>
              </a:tabLst>
            </a:pPr>
            <a:r>
              <a:rPr b="0" lang="en-US" sz="1100" spc="-1" strike="noStrike">
                <a:solidFill>
                  <a:srgbClr val="ffffff"/>
                </a:solidFill>
                <a:latin typeface="PT Sans"/>
                <a:ea typeface="PT Sans"/>
              </a:rPr>
              <a:t>Taxa de adesão / Mensalidade:</a:t>
            </a:r>
            <a:endParaRPr b="0" lang="pt-BR" sz="11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941" name="Text 9"/>
          <p:cNvSpPr/>
          <p:nvPr/>
        </p:nvSpPr>
        <p:spPr>
          <a:xfrm>
            <a:off x="1420560" y="6933240"/>
            <a:ext cx="3601800" cy="225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0" rIns="0" tIns="0" bIns="0" anchor="t">
            <a:noAutofit/>
          </a:bodyPr>
          <a:p>
            <a:pPr lvl="1" marL="685800" indent="-343080">
              <a:lnSpc>
                <a:spcPts val="1749"/>
              </a:lnSpc>
              <a:buClr>
                <a:srgbClr val="ffffff"/>
              </a:buClr>
              <a:buFont typeface="Symbol"/>
              <a:buChar char=""/>
            </a:pPr>
            <a:r>
              <a:rPr b="0" lang="en-US" sz="1100" spc="-1" strike="noStrike">
                <a:solidFill>
                  <a:srgbClr val="ffffff"/>
                </a:solidFill>
                <a:latin typeface="PT Sans"/>
                <a:ea typeface="PT Sans"/>
              </a:rPr>
              <a:t> </a:t>
            </a:r>
            <a:r>
              <a:rPr b="0" lang="en-US" sz="1100" spc="-1" strike="noStrike">
                <a:solidFill>
                  <a:srgbClr val="ffffff"/>
                </a:solidFill>
                <a:latin typeface="PT Sans"/>
                <a:ea typeface="PT Sans"/>
              </a:rPr>
              <a:t>Titular: R$ 11,98</a:t>
            </a:r>
            <a:endParaRPr b="0" lang="pt-BR" sz="11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942" name="Text 10"/>
          <p:cNvSpPr/>
          <p:nvPr/>
        </p:nvSpPr>
        <p:spPr>
          <a:xfrm>
            <a:off x="1420560" y="7220880"/>
            <a:ext cx="3601800" cy="225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0" rIns="0" tIns="0" bIns="0" anchor="t">
            <a:noAutofit/>
          </a:bodyPr>
          <a:p>
            <a:pPr lvl="1" marL="685800" indent="-343080">
              <a:lnSpc>
                <a:spcPts val="1749"/>
              </a:lnSpc>
              <a:buClr>
                <a:srgbClr val="ffffff"/>
              </a:buClr>
              <a:buFont typeface="Symbol"/>
              <a:buChar char=""/>
            </a:pPr>
            <a:r>
              <a:rPr b="0" lang="en-US" sz="1100" spc="-1" strike="noStrike">
                <a:solidFill>
                  <a:srgbClr val="ffffff"/>
                </a:solidFill>
                <a:latin typeface="PT Sans"/>
                <a:ea typeface="PT Sans"/>
              </a:rPr>
              <a:t>Depend.: R$ 5,99</a:t>
            </a:r>
            <a:endParaRPr b="0" lang="pt-BR" sz="11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943" name="Image 1" descr="preencoded.png"/>
          <p:cNvPicPr/>
          <p:nvPr/>
        </p:nvPicPr>
        <p:blipFill>
          <a:blip r:embed="rId2"/>
          <a:stretch/>
        </p:blipFill>
        <p:spPr>
          <a:xfrm>
            <a:off x="5288040" y="1838520"/>
            <a:ext cx="4053600" cy="2505240"/>
          </a:xfrm>
          <a:prstGeom prst="rect">
            <a:avLst/>
          </a:prstGeom>
          <a:ln w="0">
            <a:noFill/>
          </a:ln>
        </p:spPr>
      </p:pic>
      <p:sp>
        <p:nvSpPr>
          <p:cNvPr id="944" name="Text 11"/>
          <p:cNvSpPr/>
          <p:nvPr/>
        </p:nvSpPr>
        <p:spPr>
          <a:xfrm>
            <a:off x="5288040" y="4565160"/>
            <a:ext cx="2076480" cy="2588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0" rIns="0" tIns="0" bIns="0" anchor="t">
            <a:noAutofit/>
          </a:bodyPr>
          <a:p>
            <a:pPr>
              <a:lnSpc>
                <a:spcPts val="2001"/>
              </a:lnSpc>
              <a:tabLst>
                <a:tab algn="l" pos="0"/>
              </a:tabLst>
            </a:pPr>
            <a:r>
              <a:rPr b="0" lang="en-US" sz="1600" spc="-1" strike="noStrike">
                <a:solidFill>
                  <a:srgbClr val="aee4bd"/>
                </a:solidFill>
                <a:latin typeface="Nunito Semi Bold"/>
                <a:ea typeface="Nunito Semi Bold"/>
              </a:rPr>
              <a:t>Cartão Help 5.0</a:t>
            </a:r>
            <a:endParaRPr b="0" lang="pt-BR" sz="1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945" name="Text 12"/>
          <p:cNvSpPr/>
          <p:nvPr/>
        </p:nvSpPr>
        <p:spPr>
          <a:xfrm>
            <a:off x="5288040" y="4930560"/>
            <a:ext cx="4053600" cy="2815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0" rIns="0" tIns="0" bIns="0" anchor="t">
            <a:noAutofit/>
          </a:bodyPr>
          <a:p>
            <a:pPr>
              <a:lnSpc>
                <a:spcPts val="2200"/>
              </a:lnSpc>
              <a:tabLst>
                <a:tab algn="l" pos="0"/>
              </a:tabLst>
            </a:pPr>
            <a:r>
              <a:rPr b="0" lang="en-US" sz="1350" spc="-1" strike="noStrike">
                <a:solidFill>
                  <a:srgbClr val="ffffff"/>
                </a:solidFill>
                <a:latin typeface="PT Sans"/>
                <a:ea typeface="PT Sans"/>
              </a:rPr>
              <a:t>SOU Luck Card Dental 24hs</a:t>
            </a:r>
            <a:endParaRPr b="0" lang="pt-BR" sz="135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946" name="Text 13"/>
          <p:cNvSpPr/>
          <p:nvPr/>
        </p:nvSpPr>
        <p:spPr>
          <a:xfrm>
            <a:off x="5513760" y="5319000"/>
            <a:ext cx="3827880" cy="225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0" rIns="0" tIns="0" bIns="0" anchor="t">
            <a:noAutofit/>
          </a:bodyPr>
          <a:p>
            <a:pPr marL="343080" indent="-343080">
              <a:lnSpc>
                <a:spcPts val="1749"/>
              </a:lnSpc>
              <a:buClr>
                <a:srgbClr val="ffffff"/>
              </a:buClr>
              <a:buFont typeface="Symbol"/>
              <a:buChar char=""/>
            </a:pPr>
            <a:r>
              <a:rPr b="0" lang="en-US" sz="1100" spc="-1" strike="noStrike">
                <a:solidFill>
                  <a:srgbClr val="ffffff"/>
                </a:solidFill>
                <a:latin typeface="PT Sans"/>
                <a:ea typeface="PT Sans"/>
              </a:rPr>
              <a:t>Alivio imediato da sua dor</a:t>
            </a:r>
            <a:endParaRPr b="0" lang="pt-BR" sz="11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947" name="Text 14"/>
          <p:cNvSpPr/>
          <p:nvPr/>
        </p:nvSpPr>
        <p:spPr>
          <a:xfrm>
            <a:off x="5288040" y="5650560"/>
            <a:ext cx="4053600" cy="225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0" rIns="0" tIns="0" bIns="0" anchor="t">
            <a:noAutofit/>
          </a:bodyPr>
          <a:p>
            <a:pPr>
              <a:lnSpc>
                <a:spcPts val="1749"/>
              </a:lnSpc>
              <a:tabLst>
                <a:tab algn="l" pos="0"/>
              </a:tabLst>
            </a:pPr>
            <a:r>
              <a:rPr b="0" lang="en-US" sz="1100" spc="-1" strike="noStrike">
                <a:solidFill>
                  <a:srgbClr val="ffffff"/>
                </a:solidFill>
                <a:latin typeface="PT Sans"/>
                <a:ea typeface="PT Sans"/>
              </a:rPr>
              <a:t>SAF - R$ 5.000,00</a:t>
            </a:r>
            <a:endParaRPr b="0" lang="pt-BR" sz="11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948" name="Text 15"/>
          <p:cNvSpPr/>
          <p:nvPr/>
        </p:nvSpPr>
        <p:spPr>
          <a:xfrm>
            <a:off x="5513760" y="5982120"/>
            <a:ext cx="3827880" cy="225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0" rIns="0" tIns="0" bIns="0" anchor="t">
            <a:noAutofit/>
          </a:bodyPr>
          <a:p>
            <a:pPr marL="343080" indent="-343080">
              <a:lnSpc>
                <a:spcPts val="1749"/>
              </a:lnSpc>
              <a:buClr>
                <a:srgbClr val="ffffff"/>
              </a:buClr>
              <a:buFont typeface="Symbol"/>
              <a:buChar char=""/>
            </a:pPr>
            <a:r>
              <a:rPr b="0" lang="en-US" sz="1100" spc="-1" strike="noStrike">
                <a:solidFill>
                  <a:srgbClr val="ffffff"/>
                </a:solidFill>
                <a:latin typeface="PT Sans"/>
                <a:ea typeface="PT Sans"/>
              </a:rPr>
              <a:t>Serviço de Auxilio Funeral</a:t>
            </a:r>
            <a:endParaRPr b="0" lang="pt-BR" sz="11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949" name="Text 16"/>
          <p:cNvSpPr/>
          <p:nvPr/>
        </p:nvSpPr>
        <p:spPr>
          <a:xfrm>
            <a:off x="5513760" y="6270120"/>
            <a:ext cx="3827880" cy="225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0" rIns="0" tIns="0" bIns="0" anchor="t">
            <a:noAutofit/>
          </a:bodyPr>
          <a:p>
            <a:pPr marL="343080" indent="-343080">
              <a:lnSpc>
                <a:spcPts val="1749"/>
              </a:lnSpc>
              <a:buClr>
                <a:srgbClr val="ffffff"/>
              </a:buClr>
              <a:buFont typeface="Symbol"/>
              <a:buChar char=""/>
            </a:pPr>
            <a:r>
              <a:rPr b="0" lang="en-US" sz="1100" spc="-1" strike="noStrike">
                <a:solidFill>
                  <a:srgbClr val="ffffff"/>
                </a:solidFill>
                <a:latin typeface="PT Sans"/>
                <a:ea typeface="PT Sans"/>
              </a:rPr>
              <a:t>Serviço de Assistência Funeral</a:t>
            </a:r>
            <a:endParaRPr b="0" lang="pt-BR" sz="11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950" name="Text 17"/>
          <p:cNvSpPr/>
          <p:nvPr/>
        </p:nvSpPr>
        <p:spPr>
          <a:xfrm>
            <a:off x="5288040" y="6601680"/>
            <a:ext cx="4053600" cy="225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0" rIns="0" tIns="0" bIns="0" anchor="t">
            <a:noAutofit/>
          </a:bodyPr>
          <a:p>
            <a:pPr>
              <a:lnSpc>
                <a:spcPts val="1749"/>
              </a:lnSpc>
              <a:tabLst>
                <a:tab algn="l" pos="0"/>
              </a:tabLst>
            </a:pPr>
            <a:r>
              <a:rPr b="0" lang="en-US" sz="1100" spc="-1" strike="noStrike">
                <a:solidFill>
                  <a:srgbClr val="ffffff"/>
                </a:solidFill>
                <a:latin typeface="PT Sans"/>
                <a:ea typeface="PT Sans"/>
              </a:rPr>
              <a:t>Lucap - Tít. Capit. Luck Card Dental</a:t>
            </a:r>
            <a:endParaRPr b="0" lang="pt-BR" sz="11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951" name="Text 18"/>
          <p:cNvSpPr/>
          <p:nvPr/>
        </p:nvSpPr>
        <p:spPr>
          <a:xfrm>
            <a:off x="5739840" y="6933240"/>
            <a:ext cx="3601800" cy="225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0" rIns="0" tIns="0" bIns="0" anchor="t">
            <a:noAutofit/>
          </a:bodyPr>
          <a:p>
            <a:pPr lvl="1" marL="685800" indent="-343080">
              <a:lnSpc>
                <a:spcPts val="1749"/>
              </a:lnSpc>
              <a:buClr>
                <a:srgbClr val="ffffff"/>
              </a:buClr>
              <a:buFont typeface="Symbol"/>
              <a:buChar char=""/>
            </a:pPr>
            <a:r>
              <a:rPr b="0" lang="en-US" sz="1100" spc="-1" strike="noStrike">
                <a:solidFill>
                  <a:srgbClr val="ffffff"/>
                </a:solidFill>
                <a:latin typeface="PT Sans"/>
                <a:ea typeface="PT Sans"/>
              </a:rPr>
              <a:t>R$ 5.000,00</a:t>
            </a:r>
            <a:endParaRPr b="0" lang="pt-BR" sz="11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952" name="Text 19"/>
          <p:cNvSpPr/>
          <p:nvPr/>
        </p:nvSpPr>
        <p:spPr>
          <a:xfrm>
            <a:off x="5288040" y="7265160"/>
            <a:ext cx="4053600" cy="225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0" rIns="0" tIns="0" bIns="0" anchor="t">
            <a:noAutofit/>
          </a:bodyPr>
          <a:p>
            <a:pPr>
              <a:lnSpc>
                <a:spcPts val="1749"/>
              </a:lnSpc>
              <a:tabLst>
                <a:tab algn="l" pos="0"/>
              </a:tabLst>
            </a:pPr>
            <a:r>
              <a:rPr b="0" lang="en-US" sz="1100" spc="-1" strike="noStrike">
                <a:solidFill>
                  <a:srgbClr val="ffffff"/>
                </a:solidFill>
                <a:latin typeface="PT Sans"/>
                <a:ea typeface="PT Sans"/>
              </a:rPr>
              <a:t>Taxa de adesão / Mensalidade:</a:t>
            </a:r>
            <a:endParaRPr b="0" lang="pt-BR" sz="11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953" name="Text 20"/>
          <p:cNvSpPr/>
          <p:nvPr/>
        </p:nvSpPr>
        <p:spPr>
          <a:xfrm>
            <a:off x="5513760" y="7596720"/>
            <a:ext cx="3827880" cy="225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0" rIns="0" tIns="0" bIns="0" anchor="t">
            <a:noAutofit/>
          </a:bodyPr>
          <a:p>
            <a:pPr marL="343080" indent="-343080">
              <a:lnSpc>
                <a:spcPts val="1749"/>
              </a:lnSpc>
              <a:buClr>
                <a:srgbClr val="ffffff"/>
              </a:buClr>
              <a:buFont typeface="Symbol"/>
              <a:buChar char=""/>
            </a:pPr>
            <a:r>
              <a:rPr b="0" lang="en-US" sz="1100" spc="-1" strike="noStrike">
                <a:solidFill>
                  <a:srgbClr val="ffffff"/>
                </a:solidFill>
                <a:latin typeface="PT Sans"/>
                <a:ea typeface="PT Sans"/>
              </a:rPr>
              <a:t> </a:t>
            </a:r>
            <a:r>
              <a:rPr b="0" lang="en-US" sz="1100" spc="-1" strike="noStrike">
                <a:solidFill>
                  <a:srgbClr val="ffffff"/>
                </a:solidFill>
                <a:latin typeface="PT Sans"/>
                <a:ea typeface="PT Sans"/>
              </a:rPr>
              <a:t>Titular: R$ 19,98</a:t>
            </a:r>
            <a:endParaRPr b="0" lang="pt-BR" sz="11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954" name="Text 21"/>
          <p:cNvSpPr/>
          <p:nvPr/>
        </p:nvSpPr>
        <p:spPr>
          <a:xfrm>
            <a:off x="5513760" y="7884360"/>
            <a:ext cx="3827880" cy="225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0" rIns="0" tIns="0" bIns="0" anchor="t">
            <a:noAutofit/>
          </a:bodyPr>
          <a:p>
            <a:pPr marL="343080" indent="-343080">
              <a:lnSpc>
                <a:spcPts val="1749"/>
              </a:lnSpc>
              <a:buClr>
                <a:srgbClr val="ffffff"/>
              </a:buClr>
              <a:buFont typeface="Symbol"/>
              <a:buChar char=""/>
            </a:pPr>
            <a:r>
              <a:rPr b="0" lang="en-US" sz="1100" spc="-1" strike="noStrike">
                <a:solidFill>
                  <a:srgbClr val="ffffff"/>
                </a:solidFill>
                <a:latin typeface="PT Sans"/>
                <a:ea typeface="PT Sans"/>
              </a:rPr>
              <a:t>Depend.: R$ 9,98</a:t>
            </a:r>
            <a:endParaRPr b="0" lang="pt-BR" sz="11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955" name="Image 2" descr="preencoded.png"/>
          <p:cNvPicPr/>
          <p:nvPr/>
        </p:nvPicPr>
        <p:blipFill>
          <a:blip r:embed="rId3"/>
          <a:stretch/>
        </p:blipFill>
        <p:spPr>
          <a:xfrm>
            <a:off x="9607320" y="1838520"/>
            <a:ext cx="4053600" cy="2505240"/>
          </a:xfrm>
          <a:prstGeom prst="rect">
            <a:avLst/>
          </a:prstGeom>
          <a:ln w="0">
            <a:noFill/>
          </a:ln>
        </p:spPr>
      </p:pic>
      <p:sp>
        <p:nvSpPr>
          <p:cNvPr id="956" name="Text 22"/>
          <p:cNvSpPr/>
          <p:nvPr/>
        </p:nvSpPr>
        <p:spPr>
          <a:xfrm>
            <a:off x="9607320" y="4565160"/>
            <a:ext cx="2076480" cy="2588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0" rIns="0" tIns="0" bIns="0" anchor="t">
            <a:noAutofit/>
          </a:bodyPr>
          <a:p>
            <a:pPr>
              <a:lnSpc>
                <a:spcPts val="2001"/>
              </a:lnSpc>
              <a:tabLst>
                <a:tab algn="l" pos="0"/>
              </a:tabLst>
            </a:pPr>
            <a:r>
              <a:rPr b="0" lang="en-US" sz="1600" spc="-1" strike="noStrike">
                <a:solidFill>
                  <a:srgbClr val="aee4bd"/>
                </a:solidFill>
                <a:latin typeface="Nunito Semi Bold"/>
                <a:ea typeface="Nunito Semi Bold"/>
              </a:rPr>
              <a:t>Cartão Help 7.0</a:t>
            </a:r>
            <a:endParaRPr b="0" lang="pt-BR" sz="1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957" name="Text 23"/>
          <p:cNvSpPr/>
          <p:nvPr/>
        </p:nvSpPr>
        <p:spPr>
          <a:xfrm>
            <a:off x="9607320" y="4930560"/>
            <a:ext cx="4053600" cy="2815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0" rIns="0" tIns="0" bIns="0" anchor="t">
            <a:noAutofit/>
          </a:bodyPr>
          <a:p>
            <a:pPr>
              <a:lnSpc>
                <a:spcPts val="2200"/>
              </a:lnSpc>
              <a:tabLst>
                <a:tab algn="l" pos="0"/>
              </a:tabLst>
            </a:pPr>
            <a:r>
              <a:rPr b="0" lang="en-US" sz="1350" spc="-1" strike="noStrike">
                <a:solidFill>
                  <a:srgbClr val="ffffff"/>
                </a:solidFill>
                <a:latin typeface="PT Sans"/>
                <a:ea typeface="PT Sans"/>
              </a:rPr>
              <a:t>SOU Luck Card Dental 24hs</a:t>
            </a:r>
            <a:endParaRPr b="0" lang="pt-BR" sz="135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958" name="Text 24"/>
          <p:cNvSpPr/>
          <p:nvPr/>
        </p:nvSpPr>
        <p:spPr>
          <a:xfrm>
            <a:off x="9833040" y="5319000"/>
            <a:ext cx="3827880" cy="225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0" rIns="0" tIns="0" bIns="0" anchor="t">
            <a:noAutofit/>
          </a:bodyPr>
          <a:p>
            <a:pPr marL="343080" indent="-343080">
              <a:lnSpc>
                <a:spcPts val="1749"/>
              </a:lnSpc>
              <a:buClr>
                <a:srgbClr val="ffffff"/>
              </a:buClr>
              <a:buFont typeface="Symbol"/>
              <a:buChar char=""/>
            </a:pPr>
            <a:r>
              <a:rPr b="0" lang="en-US" sz="1100" spc="-1" strike="noStrike">
                <a:solidFill>
                  <a:srgbClr val="ffffff"/>
                </a:solidFill>
                <a:latin typeface="PT Sans"/>
                <a:ea typeface="PT Sans"/>
              </a:rPr>
              <a:t>Alivio imediato da sua dor</a:t>
            </a:r>
            <a:endParaRPr b="0" lang="pt-BR" sz="11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959" name="Text 25"/>
          <p:cNvSpPr/>
          <p:nvPr/>
        </p:nvSpPr>
        <p:spPr>
          <a:xfrm>
            <a:off x="9607320" y="5650560"/>
            <a:ext cx="4053600" cy="225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0" rIns="0" tIns="0" bIns="0" anchor="t">
            <a:noAutofit/>
          </a:bodyPr>
          <a:p>
            <a:pPr>
              <a:lnSpc>
                <a:spcPts val="1749"/>
              </a:lnSpc>
              <a:tabLst>
                <a:tab algn="l" pos="0"/>
              </a:tabLst>
            </a:pPr>
            <a:r>
              <a:rPr b="0" lang="en-US" sz="1100" spc="-1" strike="noStrike">
                <a:solidFill>
                  <a:srgbClr val="ffffff"/>
                </a:solidFill>
                <a:latin typeface="PT Sans"/>
                <a:ea typeface="PT Sans"/>
              </a:rPr>
              <a:t>SAF - R$ 7.000,00</a:t>
            </a:r>
            <a:endParaRPr b="0" lang="pt-BR" sz="11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960" name="Text 26"/>
          <p:cNvSpPr/>
          <p:nvPr/>
        </p:nvSpPr>
        <p:spPr>
          <a:xfrm>
            <a:off x="9833040" y="5982120"/>
            <a:ext cx="3827880" cy="225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0" rIns="0" tIns="0" bIns="0" anchor="t">
            <a:noAutofit/>
          </a:bodyPr>
          <a:p>
            <a:pPr marL="343080" indent="-343080">
              <a:lnSpc>
                <a:spcPts val="1749"/>
              </a:lnSpc>
              <a:buClr>
                <a:srgbClr val="ffffff"/>
              </a:buClr>
              <a:buFont typeface="Symbol"/>
              <a:buChar char=""/>
            </a:pPr>
            <a:r>
              <a:rPr b="0" lang="en-US" sz="1100" spc="-1" strike="noStrike">
                <a:solidFill>
                  <a:srgbClr val="ffffff"/>
                </a:solidFill>
                <a:latin typeface="PT Sans"/>
                <a:ea typeface="PT Sans"/>
              </a:rPr>
              <a:t>Serviço de Auxilio Funeral</a:t>
            </a:r>
            <a:endParaRPr b="0" lang="pt-BR" sz="11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961" name="Text 27"/>
          <p:cNvSpPr/>
          <p:nvPr/>
        </p:nvSpPr>
        <p:spPr>
          <a:xfrm>
            <a:off x="9833040" y="6270120"/>
            <a:ext cx="3827880" cy="225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0" rIns="0" tIns="0" bIns="0" anchor="t">
            <a:noAutofit/>
          </a:bodyPr>
          <a:p>
            <a:pPr marL="343080" indent="-343080">
              <a:lnSpc>
                <a:spcPts val="1749"/>
              </a:lnSpc>
              <a:buClr>
                <a:srgbClr val="ffffff"/>
              </a:buClr>
              <a:buFont typeface="Symbol"/>
              <a:buChar char=""/>
            </a:pPr>
            <a:r>
              <a:rPr b="0" lang="en-US" sz="1100" spc="-1" strike="noStrike">
                <a:solidFill>
                  <a:srgbClr val="ffffff"/>
                </a:solidFill>
                <a:latin typeface="PT Sans"/>
                <a:ea typeface="PT Sans"/>
              </a:rPr>
              <a:t>Serviço de Assistência Funeral</a:t>
            </a:r>
            <a:endParaRPr b="0" lang="pt-BR" sz="11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962" name="Text 28"/>
          <p:cNvSpPr/>
          <p:nvPr/>
        </p:nvSpPr>
        <p:spPr>
          <a:xfrm>
            <a:off x="9607320" y="6601680"/>
            <a:ext cx="4053600" cy="225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0" rIns="0" tIns="0" bIns="0" anchor="t">
            <a:noAutofit/>
          </a:bodyPr>
          <a:p>
            <a:pPr>
              <a:lnSpc>
                <a:spcPts val="1749"/>
              </a:lnSpc>
              <a:tabLst>
                <a:tab algn="l" pos="0"/>
              </a:tabLst>
            </a:pPr>
            <a:r>
              <a:rPr b="0" lang="en-US" sz="1100" spc="-1" strike="noStrike">
                <a:solidFill>
                  <a:srgbClr val="ffffff"/>
                </a:solidFill>
                <a:latin typeface="PT Sans"/>
                <a:ea typeface="PT Sans"/>
              </a:rPr>
              <a:t>Lucap - Tít. Capit. Luck Card Dental</a:t>
            </a:r>
            <a:endParaRPr b="0" lang="pt-BR" sz="11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963" name="Text 29"/>
          <p:cNvSpPr/>
          <p:nvPr/>
        </p:nvSpPr>
        <p:spPr>
          <a:xfrm>
            <a:off x="9833040" y="6933240"/>
            <a:ext cx="3827880" cy="225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0" rIns="0" tIns="0" bIns="0" anchor="t">
            <a:noAutofit/>
          </a:bodyPr>
          <a:p>
            <a:pPr marL="343080" indent="-343080">
              <a:lnSpc>
                <a:spcPts val="1749"/>
              </a:lnSpc>
              <a:buClr>
                <a:srgbClr val="ffffff"/>
              </a:buClr>
              <a:buFont typeface="Symbol"/>
              <a:buChar char=""/>
            </a:pPr>
            <a:r>
              <a:rPr b="0" lang="en-US" sz="1100" spc="-1" strike="noStrike">
                <a:solidFill>
                  <a:srgbClr val="ffffff"/>
                </a:solidFill>
                <a:latin typeface="PT Sans"/>
                <a:ea typeface="PT Sans"/>
              </a:rPr>
              <a:t>R$ 10.000,00</a:t>
            </a:r>
            <a:endParaRPr b="0" lang="pt-BR" sz="11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964" name="Text 30"/>
          <p:cNvSpPr/>
          <p:nvPr/>
        </p:nvSpPr>
        <p:spPr>
          <a:xfrm>
            <a:off x="9607320" y="7265160"/>
            <a:ext cx="4053600" cy="225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0" rIns="0" tIns="0" bIns="0" anchor="t">
            <a:noAutofit/>
          </a:bodyPr>
          <a:p>
            <a:pPr>
              <a:lnSpc>
                <a:spcPts val="1749"/>
              </a:lnSpc>
              <a:tabLst>
                <a:tab algn="l" pos="0"/>
              </a:tabLst>
            </a:pPr>
            <a:r>
              <a:rPr b="0" lang="en-US" sz="1100" spc="-1" strike="noStrike">
                <a:solidFill>
                  <a:srgbClr val="ffffff"/>
                </a:solidFill>
                <a:latin typeface="PT Sans"/>
                <a:ea typeface="PT Sans"/>
              </a:rPr>
              <a:t>Taxa de adesão / Mensalidade:</a:t>
            </a:r>
            <a:endParaRPr b="0" lang="pt-BR" sz="11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965" name="Text 31"/>
          <p:cNvSpPr/>
          <p:nvPr/>
        </p:nvSpPr>
        <p:spPr>
          <a:xfrm>
            <a:off x="9833040" y="7596720"/>
            <a:ext cx="3827880" cy="225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0" rIns="0" tIns="0" bIns="0" anchor="t">
            <a:noAutofit/>
          </a:bodyPr>
          <a:p>
            <a:pPr marL="343080" indent="-343080">
              <a:lnSpc>
                <a:spcPts val="1749"/>
              </a:lnSpc>
              <a:buClr>
                <a:srgbClr val="ffffff"/>
              </a:buClr>
              <a:buFont typeface="Symbol"/>
              <a:buChar char=""/>
            </a:pPr>
            <a:r>
              <a:rPr b="0" lang="en-US" sz="1100" spc="-1" strike="noStrike">
                <a:solidFill>
                  <a:srgbClr val="ffffff"/>
                </a:solidFill>
                <a:latin typeface="PT Sans"/>
                <a:ea typeface="PT Sans"/>
              </a:rPr>
              <a:t> </a:t>
            </a:r>
            <a:r>
              <a:rPr b="0" lang="en-US" sz="1100" spc="-1" strike="noStrike">
                <a:solidFill>
                  <a:srgbClr val="ffffff"/>
                </a:solidFill>
                <a:latin typeface="PT Sans"/>
                <a:ea typeface="PT Sans"/>
              </a:rPr>
              <a:t>Titular: R$ 29,98</a:t>
            </a:r>
            <a:endParaRPr b="0" lang="pt-BR" sz="11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966" name="Text 32"/>
          <p:cNvSpPr/>
          <p:nvPr/>
        </p:nvSpPr>
        <p:spPr>
          <a:xfrm>
            <a:off x="9833040" y="7884360"/>
            <a:ext cx="3827880" cy="225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0" rIns="0" tIns="0" bIns="0" anchor="t">
            <a:noAutofit/>
          </a:bodyPr>
          <a:p>
            <a:pPr marL="343080" indent="-343080">
              <a:lnSpc>
                <a:spcPts val="1749"/>
              </a:lnSpc>
              <a:buClr>
                <a:srgbClr val="ffffff"/>
              </a:buClr>
              <a:buFont typeface="Symbol"/>
              <a:buChar char=""/>
            </a:pPr>
            <a:r>
              <a:rPr b="0" lang="en-US" sz="1100" spc="-1" strike="noStrike">
                <a:solidFill>
                  <a:srgbClr val="ffffff"/>
                </a:solidFill>
                <a:latin typeface="PT Sans"/>
                <a:ea typeface="PT Sans"/>
              </a:rPr>
              <a:t>Depend.: R$ 14,98</a:t>
            </a:r>
            <a:endParaRPr b="0" lang="pt-BR" sz="11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67" name="Image 0" descr="preencoded.png"/>
          <p:cNvPicPr/>
          <p:nvPr/>
        </p:nvPicPr>
        <p:blipFill>
          <a:blip r:embed="rId1"/>
          <a:stretch/>
        </p:blipFill>
        <p:spPr>
          <a:xfrm>
            <a:off x="0" y="0"/>
            <a:ext cx="14629680" cy="3068280"/>
          </a:xfrm>
          <a:prstGeom prst="rect">
            <a:avLst/>
          </a:prstGeom>
          <a:ln w="0">
            <a:noFill/>
          </a:ln>
        </p:spPr>
      </p:pic>
      <p:sp>
        <p:nvSpPr>
          <p:cNvPr id="968" name="Text 0"/>
          <p:cNvSpPr/>
          <p:nvPr/>
        </p:nvSpPr>
        <p:spPr>
          <a:xfrm>
            <a:off x="968760" y="3744720"/>
            <a:ext cx="8589960" cy="4323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0" rIns="0" tIns="0" bIns="0" anchor="t">
            <a:noAutofit/>
          </a:bodyPr>
          <a:p>
            <a:pPr>
              <a:lnSpc>
                <a:spcPts val="3399"/>
              </a:lnSpc>
              <a:tabLst>
                <a:tab algn="l" pos="0"/>
              </a:tabLst>
            </a:pPr>
            <a:r>
              <a:rPr b="0" lang="en-US" sz="2700" spc="-1" strike="noStrike">
                <a:solidFill>
                  <a:srgbClr val="f76f36"/>
                </a:solidFill>
                <a:latin typeface="Nunito Semi Bold"/>
                <a:ea typeface="Nunito Semi Bold"/>
              </a:rPr>
              <a:t>Oportunidade de Negócio - Cartão Help de Benefícios </a:t>
            </a:r>
            <a:endParaRPr b="0" lang="pt-BR" sz="27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969" name="Shape 1"/>
          <p:cNvSpPr/>
          <p:nvPr/>
        </p:nvSpPr>
        <p:spPr>
          <a:xfrm>
            <a:off x="968760" y="4730400"/>
            <a:ext cx="551520" cy="551520"/>
          </a:xfrm>
          <a:prstGeom prst="roundRect">
            <a:avLst>
              <a:gd name="adj" fmla="val 66678"/>
            </a:avLst>
          </a:prstGeom>
          <a:solidFill>
            <a:srgbClr val="002aa5"/>
          </a:solidFill>
          <a:ln w="30480">
            <a:solidFill>
              <a:srgbClr val="f76f36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pt-BR" sz="1800" spc="-1" strike="noStrike">
              <a:solidFill>
                <a:srgbClr val="ffffff"/>
              </a:solidFill>
              <a:latin typeface="Arial"/>
              <a:ea typeface="DejaVu Sans"/>
            </a:endParaRPr>
          </a:p>
        </p:txBody>
      </p:sp>
      <p:sp>
        <p:nvSpPr>
          <p:cNvPr id="970" name="Text 2"/>
          <p:cNvSpPr/>
          <p:nvPr/>
        </p:nvSpPr>
        <p:spPr>
          <a:xfrm>
            <a:off x="1140840" y="4833000"/>
            <a:ext cx="207360" cy="345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0" rIns="0" tIns="0" bIns="0" anchor="t">
            <a:noAutofit/>
          </a:bodyPr>
          <a:p>
            <a:pPr algn="ctr">
              <a:lnSpc>
                <a:spcPts val="2701"/>
              </a:lnSpc>
              <a:tabLst>
                <a:tab algn="l" pos="0"/>
              </a:tabLst>
            </a:pPr>
            <a:r>
              <a:rPr b="0" lang="en-US" sz="2700" spc="-1" strike="noStrike">
                <a:solidFill>
                  <a:srgbClr val="ffffff"/>
                </a:solidFill>
                <a:latin typeface="Nunito Semi Bold"/>
                <a:ea typeface="Nunito Semi Bold"/>
              </a:rPr>
              <a:t>1</a:t>
            </a:r>
            <a:endParaRPr b="0" lang="pt-BR" sz="27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971" name="Text 3"/>
          <p:cNvSpPr/>
          <p:nvPr/>
        </p:nvSpPr>
        <p:spPr>
          <a:xfrm>
            <a:off x="1766520" y="4730400"/>
            <a:ext cx="2887560" cy="3603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0" rIns="0" tIns="0" bIns="0" anchor="t">
            <a:noAutofit/>
          </a:bodyPr>
          <a:p>
            <a:pPr>
              <a:lnSpc>
                <a:spcPts val="2801"/>
              </a:lnSpc>
              <a:tabLst>
                <a:tab algn="l" pos="0"/>
              </a:tabLst>
            </a:pPr>
            <a:r>
              <a:rPr b="0" lang="en-US" sz="2250" spc="-1" strike="noStrike">
                <a:solidFill>
                  <a:srgbClr val="aee4bd"/>
                </a:solidFill>
                <a:latin typeface="Nunito Semi Bold"/>
                <a:ea typeface="Nunito Semi Bold"/>
              </a:rPr>
              <a:t>Produto Acessível</a:t>
            </a:r>
            <a:endParaRPr b="0" lang="pt-BR" sz="225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972" name="Text 4"/>
          <p:cNvSpPr/>
          <p:nvPr/>
        </p:nvSpPr>
        <p:spPr>
          <a:xfrm>
            <a:off x="2080440" y="5238360"/>
            <a:ext cx="2954520" cy="313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0" rIns="0" tIns="0" bIns="0" anchor="t">
            <a:noAutofit/>
          </a:bodyPr>
          <a:p>
            <a:pPr marL="343080" indent="-343080">
              <a:lnSpc>
                <a:spcPts val="2449"/>
              </a:lnSpc>
              <a:buClr>
                <a:srgbClr val="ffffff"/>
              </a:buClr>
              <a:buFont typeface="Symbol"/>
              <a:buChar char=""/>
            </a:pPr>
            <a:r>
              <a:rPr b="0" lang="en-US" sz="1500" spc="-1" strike="noStrike">
                <a:solidFill>
                  <a:srgbClr val="ffffff"/>
                </a:solidFill>
                <a:latin typeface="PT Sans"/>
                <a:ea typeface="PT Sans"/>
              </a:rPr>
              <a:t>Fácil aceitação</a:t>
            </a:r>
            <a:endParaRPr b="0" lang="pt-BR" sz="15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973" name="Text 5"/>
          <p:cNvSpPr/>
          <p:nvPr/>
        </p:nvSpPr>
        <p:spPr>
          <a:xfrm>
            <a:off x="2080440" y="5638680"/>
            <a:ext cx="2954520" cy="313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0" rIns="0" tIns="0" bIns="0" anchor="t">
            <a:noAutofit/>
          </a:bodyPr>
          <a:p>
            <a:pPr marL="343080" indent="-343080">
              <a:lnSpc>
                <a:spcPts val="2449"/>
              </a:lnSpc>
              <a:buClr>
                <a:srgbClr val="ffffff"/>
              </a:buClr>
              <a:buFont typeface="Symbol"/>
              <a:buChar char=""/>
            </a:pPr>
            <a:r>
              <a:rPr b="0" lang="en-US" sz="1500" spc="-1" strike="noStrike">
                <a:solidFill>
                  <a:srgbClr val="ffffff"/>
                </a:solidFill>
                <a:latin typeface="PT Sans"/>
                <a:ea typeface="PT Sans"/>
              </a:rPr>
              <a:t>Maior valor agregado</a:t>
            </a:r>
            <a:endParaRPr b="0" lang="pt-BR" sz="15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974" name="Text 6"/>
          <p:cNvSpPr/>
          <p:nvPr/>
        </p:nvSpPr>
        <p:spPr>
          <a:xfrm>
            <a:off x="2080440" y="6039000"/>
            <a:ext cx="2954520" cy="313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0" rIns="0" tIns="0" bIns="0" anchor="t">
            <a:noAutofit/>
          </a:bodyPr>
          <a:p>
            <a:pPr marL="343080" indent="-343080">
              <a:lnSpc>
                <a:spcPts val="2449"/>
              </a:lnSpc>
              <a:buClr>
                <a:srgbClr val="ffffff"/>
              </a:buClr>
              <a:buFont typeface="Symbol"/>
              <a:buChar char=""/>
            </a:pPr>
            <a:r>
              <a:rPr b="0" lang="en-US" sz="1500" spc="-1" strike="noStrike">
                <a:solidFill>
                  <a:srgbClr val="ffffff"/>
                </a:solidFill>
                <a:latin typeface="PT Sans"/>
                <a:ea typeface="PT Sans"/>
              </a:rPr>
              <a:t>Melhor custo benefício</a:t>
            </a:r>
            <a:endParaRPr b="0" lang="pt-BR" sz="15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975" name="Text 7"/>
          <p:cNvSpPr/>
          <p:nvPr/>
        </p:nvSpPr>
        <p:spPr>
          <a:xfrm>
            <a:off x="2080440" y="6438960"/>
            <a:ext cx="2954520" cy="6278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 marL="343080" indent="-343080">
              <a:lnSpc>
                <a:spcPts val="2449"/>
              </a:lnSpc>
              <a:buClr>
                <a:srgbClr val="ffffff"/>
              </a:buClr>
              <a:buFont typeface="Symbol"/>
              <a:buChar char=""/>
            </a:pPr>
            <a:r>
              <a:rPr b="0" lang="en-US" sz="1500" spc="-1" strike="noStrike">
                <a:solidFill>
                  <a:srgbClr val="ffffff"/>
                </a:solidFill>
                <a:latin typeface="PT Sans"/>
                <a:ea typeface="PT Sans"/>
              </a:rPr>
              <a:t>Presente nos momentos mais inesperados</a:t>
            </a:r>
            <a:endParaRPr b="0" lang="pt-BR" sz="15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976" name="Text 8"/>
          <p:cNvSpPr/>
          <p:nvPr/>
        </p:nvSpPr>
        <p:spPr>
          <a:xfrm>
            <a:off x="1766520" y="7215120"/>
            <a:ext cx="3268800" cy="313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0" rIns="0" tIns="0" bIns="0" anchor="t">
            <a:noAutofit/>
          </a:bodyPr>
          <a:p>
            <a:pPr>
              <a:lnSpc>
                <a:spcPts val="2449"/>
              </a:lnSpc>
              <a:tabLst>
                <a:tab algn="l" pos="0"/>
              </a:tabLst>
            </a:pPr>
            <a:endParaRPr b="0" lang="en-US" sz="15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977" name="Shape 9"/>
          <p:cNvSpPr/>
          <p:nvPr/>
        </p:nvSpPr>
        <p:spPr>
          <a:xfrm>
            <a:off x="5281560" y="4730400"/>
            <a:ext cx="551520" cy="551520"/>
          </a:xfrm>
          <a:prstGeom prst="roundRect">
            <a:avLst>
              <a:gd name="adj" fmla="val 66678"/>
            </a:avLst>
          </a:prstGeom>
          <a:solidFill>
            <a:srgbClr val="002aa5"/>
          </a:solidFill>
          <a:ln w="30480">
            <a:solidFill>
              <a:srgbClr val="f76f36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pt-BR" sz="1800" spc="-1" strike="noStrike">
              <a:solidFill>
                <a:srgbClr val="ffffff"/>
              </a:solidFill>
              <a:latin typeface="Arial"/>
              <a:ea typeface="DejaVu Sans"/>
            </a:endParaRPr>
          </a:p>
        </p:txBody>
      </p:sp>
      <p:sp>
        <p:nvSpPr>
          <p:cNvPr id="978" name="Text 10"/>
          <p:cNvSpPr/>
          <p:nvPr/>
        </p:nvSpPr>
        <p:spPr>
          <a:xfrm>
            <a:off x="5453640" y="4833000"/>
            <a:ext cx="207360" cy="345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0" rIns="0" tIns="0" bIns="0" anchor="t">
            <a:noAutofit/>
          </a:bodyPr>
          <a:p>
            <a:pPr algn="ctr">
              <a:lnSpc>
                <a:spcPts val="2701"/>
              </a:lnSpc>
              <a:tabLst>
                <a:tab algn="l" pos="0"/>
              </a:tabLst>
            </a:pPr>
            <a:r>
              <a:rPr b="0" lang="en-US" sz="2700" spc="-1" strike="noStrike">
                <a:solidFill>
                  <a:srgbClr val="ffffff"/>
                </a:solidFill>
                <a:latin typeface="Nunito Semi Bold"/>
                <a:ea typeface="Nunito Semi Bold"/>
              </a:rPr>
              <a:t>2</a:t>
            </a:r>
            <a:endParaRPr b="0" lang="pt-BR" sz="27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979" name="Text 11"/>
          <p:cNvSpPr/>
          <p:nvPr/>
        </p:nvSpPr>
        <p:spPr>
          <a:xfrm>
            <a:off x="6079320" y="4730400"/>
            <a:ext cx="3015360" cy="3603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0" rIns="0" tIns="0" bIns="0" anchor="t">
            <a:noAutofit/>
          </a:bodyPr>
          <a:p>
            <a:pPr>
              <a:lnSpc>
                <a:spcPts val="2801"/>
              </a:lnSpc>
              <a:tabLst>
                <a:tab algn="l" pos="0"/>
              </a:tabLst>
            </a:pPr>
            <a:r>
              <a:rPr b="0" lang="en-US" sz="2250" spc="-1" strike="noStrike">
                <a:solidFill>
                  <a:srgbClr val="aee4bd"/>
                </a:solidFill>
                <a:latin typeface="Nunito Semi Bold"/>
                <a:ea typeface="Nunito Semi Bold"/>
              </a:rPr>
              <a:t>Fidelização de Clientes</a:t>
            </a:r>
            <a:endParaRPr b="0" lang="pt-BR" sz="225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980" name="Text 12"/>
          <p:cNvSpPr/>
          <p:nvPr/>
        </p:nvSpPr>
        <p:spPr>
          <a:xfrm>
            <a:off x="6393240" y="5238360"/>
            <a:ext cx="2954520" cy="313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0" rIns="0" tIns="0" bIns="0" anchor="t">
            <a:noAutofit/>
          </a:bodyPr>
          <a:p>
            <a:pPr marL="343080" indent="-343080">
              <a:lnSpc>
                <a:spcPts val="2449"/>
              </a:lnSpc>
              <a:buClr>
                <a:srgbClr val="ffffff"/>
              </a:buClr>
              <a:buFont typeface="Symbol"/>
              <a:buChar char=""/>
            </a:pPr>
            <a:r>
              <a:rPr b="0" lang="en-US" sz="1500" spc="-1" strike="noStrike">
                <a:solidFill>
                  <a:srgbClr val="ffffff"/>
                </a:solidFill>
                <a:latin typeface="PT Sans"/>
                <a:ea typeface="PT Sans"/>
              </a:rPr>
              <a:t>Atendimento ilimitado</a:t>
            </a:r>
            <a:endParaRPr b="0" lang="pt-BR" sz="15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981" name="Text 13"/>
          <p:cNvSpPr/>
          <p:nvPr/>
        </p:nvSpPr>
        <p:spPr>
          <a:xfrm>
            <a:off x="6393240" y="5638680"/>
            <a:ext cx="2954520" cy="313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0" rIns="0" tIns="0" bIns="0" anchor="t">
            <a:noAutofit/>
          </a:bodyPr>
          <a:p>
            <a:pPr marL="343080" indent="-343080">
              <a:lnSpc>
                <a:spcPts val="2449"/>
              </a:lnSpc>
              <a:buClr>
                <a:srgbClr val="ffffff"/>
              </a:buClr>
              <a:buFont typeface="Symbol"/>
              <a:buChar char=""/>
            </a:pPr>
            <a:r>
              <a:rPr b="0" lang="en-US" sz="1500" spc="-1" strike="noStrike">
                <a:solidFill>
                  <a:srgbClr val="ffffff"/>
                </a:solidFill>
                <a:latin typeface="PT Sans"/>
                <a:ea typeface="PT Sans"/>
              </a:rPr>
              <a:t>Não precisa de rede credenciada</a:t>
            </a:r>
            <a:endParaRPr b="0" lang="pt-BR" sz="15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982" name="Text 14"/>
          <p:cNvSpPr/>
          <p:nvPr/>
        </p:nvSpPr>
        <p:spPr>
          <a:xfrm>
            <a:off x="6393240" y="6039000"/>
            <a:ext cx="2954520" cy="313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0" rIns="0" tIns="0" bIns="0" anchor="t">
            <a:noAutofit/>
          </a:bodyPr>
          <a:p>
            <a:pPr marL="343080" indent="-343080">
              <a:lnSpc>
                <a:spcPts val="2449"/>
              </a:lnSpc>
              <a:buClr>
                <a:srgbClr val="ffffff"/>
              </a:buClr>
              <a:buFont typeface="Symbol"/>
              <a:buChar char=""/>
            </a:pPr>
            <a:r>
              <a:rPr b="0" lang="en-US" sz="1500" spc="-1" strike="noStrike">
                <a:solidFill>
                  <a:srgbClr val="ffffff"/>
                </a:solidFill>
                <a:latin typeface="PT Sans"/>
                <a:ea typeface="PT Sans"/>
              </a:rPr>
              <a:t>Livre opção do SAF</a:t>
            </a:r>
            <a:endParaRPr b="0" lang="pt-BR" sz="15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983" name="Text 15"/>
          <p:cNvSpPr/>
          <p:nvPr/>
        </p:nvSpPr>
        <p:spPr>
          <a:xfrm>
            <a:off x="6393240" y="6438960"/>
            <a:ext cx="2954520" cy="313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0" rIns="0" tIns="0" bIns="0" anchor="t">
            <a:noAutofit/>
          </a:bodyPr>
          <a:p>
            <a:pPr marL="343080" indent="-343080">
              <a:lnSpc>
                <a:spcPts val="2449"/>
              </a:lnSpc>
              <a:buClr>
                <a:srgbClr val="ffffff"/>
              </a:buClr>
              <a:buFont typeface="Symbol"/>
              <a:buChar char=""/>
            </a:pPr>
            <a:r>
              <a:rPr b="0" lang="en-US" sz="1500" spc="-1" strike="noStrike">
                <a:solidFill>
                  <a:srgbClr val="ffffff"/>
                </a:solidFill>
                <a:latin typeface="PT Sans"/>
                <a:ea typeface="PT Sans"/>
              </a:rPr>
              <a:t>Sorteio mensal</a:t>
            </a:r>
            <a:endParaRPr b="0" lang="pt-BR" sz="15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984" name="Shape 16"/>
          <p:cNvSpPr/>
          <p:nvPr/>
        </p:nvSpPr>
        <p:spPr>
          <a:xfrm>
            <a:off x="9594360" y="4730400"/>
            <a:ext cx="551520" cy="551520"/>
          </a:xfrm>
          <a:prstGeom prst="roundRect">
            <a:avLst>
              <a:gd name="adj" fmla="val 66678"/>
            </a:avLst>
          </a:prstGeom>
          <a:solidFill>
            <a:srgbClr val="002aa5"/>
          </a:solidFill>
          <a:ln w="30480">
            <a:solidFill>
              <a:srgbClr val="f76f36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pt-BR" sz="1800" spc="-1" strike="noStrike">
              <a:solidFill>
                <a:srgbClr val="ffffff"/>
              </a:solidFill>
              <a:latin typeface="Arial"/>
              <a:ea typeface="DejaVu Sans"/>
            </a:endParaRPr>
          </a:p>
        </p:txBody>
      </p:sp>
      <p:sp>
        <p:nvSpPr>
          <p:cNvPr id="985" name="Text 17"/>
          <p:cNvSpPr/>
          <p:nvPr/>
        </p:nvSpPr>
        <p:spPr>
          <a:xfrm>
            <a:off x="9766440" y="4833000"/>
            <a:ext cx="207360" cy="345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0" rIns="0" tIns="0" bIns="0" anchor="t">
            <a:noAutofit/>
          </a:bodyPr>
          <a:p>
            <a:pPr algn="ctr">
              <a:lnSpc>
                <a:spcPts val="2701"/>
              </a:lnSpc>
              <a:tabLst>
                <a:tab algn="l" pos="0"/>
              </a:tabLst>
            </a:pPr>
            <a:r>
              <a:rPr b="0" lang="en-US" sz="2700" spc="-1" strike="noStrike">
                <a:solidFill>
                  <a:srgbClr val="ffffff"/>
                </a:solidFill>
                <a:latin typeface="Nunito Semi Bold"/>
                <a:ea typeface="Nunito Semi Bold"/>
              </a:rPr>
              <a:t>3</a:t>
            </a:r>
            <a:endParaRPr b="0" lang="pt-BR" sz="27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986" name="Text 18"/>
          <p:cNvSpPr/>
          <p:nvPr/>
        </p:nvSpPr>
        <p:spPr>
          <a:xfrm>
            <a:off x="10392120" y="4730400"/>
            <a:ext cx="2887560" cy="3603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0" rIns="0" tIns="0" bIns="0" anchor="t">
            <a:noAutofit/>
          </a:bodyPr>
          <a:p>
            <a:pPr>
              <a:lnSpc>
                <a:spcPts val="2801"/>
              </a:lnSpc>
              <a:tabLst>
                <a:tab algn="l" pos="0"/>
              </a:tabLst>
            </a:pPr>
            <a:r>
              <a:rPr b="0" lang="en-US" sz="2250" spc="-1" strike="noStrike">
                <a:solidFill>
                  <a:srgbClr val="aee4bd"/>
                </a:solidFill>
                <a:latin typeface="Nunito Semi Bold"/>
                <a:ea typeface="Nunito Semi Bold"/>
              </a:rPr>
              <a:t>Negócio de Sucesso</a:t>
            </a:r>
            <a:endParaRPr b="0" lang="pt-BR" sz="225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987" name="Text 19"/>
          <p:cNvSpPr/>
          <p:nvPr/>
        </p:nvSpPr>
        <p:spPr>
          <a:xfrm>
            <a:off x="10706040" y="5238360"/>
            <a:ext cx="2954520" cy="313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0" rIns="0" tIns="0" bIns="0" anchor="t">
            <a:noAutofit/>
          </a:bodyPr>
          <a:p>
            <a:pPr marL="343080" indent="-343080">
              <a:lnSpc>
                <a:spcPts val="2449"/>
              </a:lnSpc>
              <a:buClr>
                <a:srgbClr val="ffffff"/>
              </a:buClr>
              <a:buFont typeface="Symbol"/>
              <a:buChar char=""/>
            </a:pPr>
            <a:r>
              <a:rPr b="0" lang="en-US" sz="1500" spc="-1" strike="noStrike">
                <a:solidFill>
                  <a:srgbClr val="ffffff"/>
                </a:solidFill>
                <a:latin typeface="PT Sans"/>
                <a:ea typeface="PT Sans"/>
              </a:rPr>
              <a:t>Bônus de venda direta</a:t>
            </a:r>
            <a:endParaRPr b="0" lang="pt-BR" sz="15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988" name="Text 20"/>
          <p:cNvSpPr/>
          <p:nvPr/>
        </p:nvSpPr>
        <p:spPr>
          <a:xfrm>
            <a:off x="10706040" y="5638680"/>
            <a:ext cx="2954520" cy="313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0" rIns="0" tIns="0" bIns="0" anchor="t">
            <a:noAutofit/>
          </a:bodyPr>
          <a:p>
            <a:pPr marL="343080" indent="-343080">
              <a:lnSpc>
                <a:spcPts val="2449"/>
              </a:lnSpc>
              <a:buClr>
                <a:srgbClr val="ffffff"/>
              </a:buClr>
              <a:buFont typeface="Symbol"/>
              <a:buChar char=""/>
            </a:pPr>
            <a:r>
              <a:rPr b="0" lang="en-US" sz="1500" spc="-1" strike="noStrike">
                <a:solidFill>
                  <a:srgbClr val="ffffff"/>
                </a:solidFill>
                <a:latin typeface="PT Sans"/>
                <a:ea typeface="PT Sans"/>
              </a:rPr>
              <a:t>Bônus de adesão de primeiro nível</a:t>
            </a:r>
            <a:endParaRPr b="0" lang="pt-BR" sz="15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989" name="Text 21"/>
          <p:cNvSpPr/>
          <p:nvPr/>
        </p:nvSpPr>
        <p:spPr>
          <a:xfrm>
            <a:off x="10706040" y="6039000"/>
            <a:ext cx="2954520" cy="313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0" rIns="0" tIns="0" bIns="0" anchor="t">
            <a:noAutofit/>
          </a:bodyPr>
          <a:p>
            <a:pPr marL="343080" indent="-343080">
              <a:lnSpc>
                <a:spcPts val="2449"/>
              </a:lnSpc>
              <a:buClr>
                <a:srgbClr val="ffffff"/>
              </a:buClr>
              <a:buFont typeface="Symbol"/>
              <a:buChar char=""/>
            </a:pPr>
            <a:r>
              <a:rPr b="0" lang="en-US" sz="1500" spc="-1" strike="noStrike">
                <a:solidFill>
                  <a:srgbClr val="ffffff"/>
                </a:solidFill>
                <a:latin typeface="PT Sans"/>
                <a:ea typeface="PT Sans"/>
              </a:rPr>
              <a:t>Bônus de adesão de segundo nível</a:t>
            </a:r>
            <a:endParaRPr b="0" lang="pt-BR" sz="15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990" name="Text 22"/>
          <p:cNvSpPr/>
          <p:nvPr/>
        </p:nvSpPr>
        <p:spPr>
          <a:xfrm>
            <a:off x="10706040" y="6438960"/>
            <a:ext cx="2954520" cy="313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0" rIns="0" tIns="0" bIns="0" anchor="t">
            <a:noAutofit/>
          </a:bodyPr>
          <a:p>
            <a:pPr marL="343080" indent="-343080">
              <a:lnSpc>
                <a:spcPts val="2449"/>
              </a:lnSpc>
              <a:buClr>
                <a:srgbClr val="ffffff"/>
              </a:buClr>
              <a:buFont typeface="Symbol"/>
              <a:buChar char=""/>
            </a:pPr>
            <a:r>
              <a:rPr b="0" lang="en-US" sz="1500" spc="-1" strike="noStrike">
                <a:solidFill>
                  <a:srgbClr val="ffffff"/>
                </a:solidFill>
                <a:latin typeface="PT Sans"/>
                <a:ea typeface="PT Sans"/>
              </a:rPr>
              <a:t>Bônus de formação de carteira</a:t>
            </a:r>
            <a:endParaRPr b="0" lang="pt-BR" sz="15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991" name="Text 23"/>
          <p:cNvSpPr/>
          <p:nvPr/>
        </p:nvSpPr>
        <p:spPr>
          <a:xfrm>
            <a:off x="10706040" y="6839280"/>
            <a:ext cx="2954520" cy="313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0" rIns="0" tIns="0" bIns="0" anchor="t">
            <a:noAutofit/>
          </a:bodyPr>
          <a:p>
            <a:pPr marL="343080" indent="-343080">
              <a:lnSpc>
                <a:spcPts val="2449"/>
              </a:lnSpc>
              <a:buClr>
                <a:srgbClr val="ffffff"/>
              </a:buClr>
              <a:buFont typeface="Symbol"/>
              <a:buChar char=""/>
            </a:pPr>
            <a:r>
              <a:rPr b="0" lang="en-US" sz="1500" spc="-1" strike="noStrike">
                <a:solidFill>
                  <a:srgbClr val="ffffff"/>
                </a:solidFill>
                <a:latin typeface="PT Sans"/>
                <a:ea typeface="PT Sans"/>
              </a:rPr>
              <a:t>Bônus de rede</a:t>
            </a:r>
            <a:endParaRPr b="0" lang="pt-BR" sz="15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992" name="Text 24"/>
          <p:cNvSpPr/>
          <p:nvPr/>
        </p:nvSpPr>
        <p:spPr>
          <a:xfrm>
            <a:off x="10706040" y="7239240"/>
            <a:ext cx="2954520" cy="313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0" rIns="0" tIns="0" bIns="0" anchor="t">
            <a:noAutofit/>
          </a:bodyPr>
          <a:p>
            <a:pPr marL="343080" indent="-343080">
              <a:lnSpc>
                <a:spcPts val="2449"/>
              </a:lnSpc>
              <a:buClr>
                <a:srgbClr val="ffffff"/>
              </a:buClr>
              <a:buFont typeface="Symbol"/>
              <a:buChar char=""/>
            </a:pPr>
            <a:r>
              <a:rPr b="0" lang="en-US" sz="1500" spc="-1" strike="noStrike">
                <a:solidFill>
                  <a:srgbClr val="ffffff"/>
                </a:solidFill>
                <a:latin typeface="PT Sans"/>
                <a:ea typeface="PT Sans"/>
              </a:rPr>
              <a:t>Cupom de desconto</a:t>
            </a:r>
            <a:endParaRPr b="0" lang="pt-BR" sz="15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4" name="Text 39"/>
          <p:cNvSpPr/>
          <p:nvPr/>
        </p:nvSpPr>
        <p:spPr>
          <a:xfrm>
            <a:off x="805680" y="863640"/>
            <a:ext cx="4054680" cy="540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0" rIns="0" tIns="0" bIns="0" anchor="t">
            <a:noAutofit/>
          </a:bodyPr>
          <a:p>
            <a:pPr>
              <a:lnSpc>
                <a:spcPts val="4249"/>
              </a:lnSpc>
              <a:tabLst>
                <a:tab algn="l" pos="0"/>
              </a:tabLst>
            </a:pPr>
            <a:r>
              <a:rPr b="0" lang="en-US" sz="3400" spc="-1" strike="noStrike">
                <a:solidFill>
                  <a:srgbClr val="ec4e00"/>
                </a:solidFill>
                <a:latin typeface="Nunito Semi Bold"/>
                <a:ea typeface="Nunito Semi Bold"/>
              </a:rPr>
              <a:t>Grupo CN LUCK</a:t>
            </a:r>
            <a:endParaRPr b="0" lang="pt-BR" sz="3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95" name="Shape 5"/>
          <p:cNvSpPr/>
          <p:nvPr/>
        </p:nvSpPr>
        <p:spPr>
          <a:xfrm>
            <a:off x="805680" y="1664640"/>
            <a:ext cx="4054680" cy="5095800"/>
          </a:xfrm>
          <a:prstGeom prst="roundRect">
            <a:avLst>
              <a:gd name="adj" fmla="val 8514"/>
            </a:avLst>
          </a:prstGeom>
          <a:solidFill>
            <a:srgbClr val="002aa5"/>
          </a:solidFill>
          <a:ln w="22860">
            <a:solidFill>
              <a:srgbClr val="ec4e00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pt-BR" sz="1800" spc="-1" strike="noStrike">
              <a:solidFill>
                <a:srgbClr val="ffffff"/>
              </a:solidFill>
              <a:latin typeface="Arial"/>
              <a:ea typeface="DejaVu Sans"/>
            </a:endParaRPr>
          </a:p>
        </p:txBody>
      </p:sp>
      <p:sp>
        <p:nvSpPr>
          <p:cNvPr id="796" name="Text 40"/>
          <p:cNvSpPr/>
          <p:nvPr/>
        </p:nvSpPr>
        <p:spPr>
          <a:xfrm>
            <a:off x="1058760" y="1917360"/>
            <a:ext cx="3548880" cy="6760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ts val="2650"/>
              </a:lnSpc>
              <a:tabLst>
                <a:tab algn="l" pos="0"/>
              </a:tabLst>
            </a:pPr>
            <a:r>
              <a:rPr b="0" lang="en-US" sz="2100" spc="-1" strike="noStrike">
                <a:solidFill>
                  <a:srgbClr val="ffffff"/>
                </a:solidFill>
                <a:latin typeface="Nunito Semi Bold"/>
                <a:ea typeface="Nunito Semi Bold"/>
              </a:rPr>
              <a:t>Sua Tranquilidade em Boas Mãos</a:t>
            </a:r>
            <a:endParaRPr b="0" lang="pt-BR" sz="21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97" name="Text 41"/>
          <p:cNvSpPr/>
          <p:nvPr/>
        </p:nvSpPr>
        <p:spPr>
          <a:xfrm>
            <a:off x="1058760" y="2824560"/>
            <a:ext cx="3548880" cy="36828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ts val="2900"/>
              </a:lnSpc>
              <a:tabLst>
                <a:tab algn="l" pos="0"/>
              </a:tabLst>
            </a:pPr>
            <a:r>
              <a:rPr b="0" lang="en-US" sz="1800" spc="-1" strike="noStrike">
                <a:solidFill>
                  <a:srgbClr val="ffffff"/>
                </a:solidFill>
                <a:latin typeface="PT Sans"/>
                <a:ea typeface="PT Sans"/>
              </a:rPr>
              <a:t>Bem-vindo ao Grupo CN LUCK , um conglomerado com mais de 30 anos de experiência no mercado, dedicado à administração e agenciamento de benefícios e seguros, sempre buscando oferecer soluções inovadoras e personalizadas para as necessidades de nossos associados/clientes.</a:t>
            </a:r>
            <a:endParaRPr b="0" lang="pt-BR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98" name="Text 42"/>
          <p:cNvSpPr/>
          <p:nvPr/>
        </p:nvSpPr>
        <p:spPr>
          <a:xfrm>
            <a:off x="805680" y="7020360"/>
            <a:ext cx="4054680" cy="36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799" name="Text 43"/>
          <p:cNvSpPr/>
          <p:nvPr/>
        </p:nvSpPr>
        <p:spPr>
          <a:xfrm>
            <a:off x="5430600" y="840960"/>
            <a:ext cx="8400600" cy="36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  <p:pic>
        <p:nvPicPr>
          <p:cNvPr id="800" name="Image 9" descr="preencoded.png"/>
          <p:cNvPicPr/>
          <p:nvPr/>
        </p:nvPicPr>
        <p:blipFill>
          <a:blip r:embed="rId1"/>
          <a:stretch/>
        </p:blipFill>
        <p:spPr>
          <a:xfrm>
            <a:off x="8096760" y="1468080"/>
            <a:ext cx="3068280" cy="3068280"/>
          </a:xfrm>
          <a:prstGeom prst="rect">
            <a:avLst/>
          </a:prstGeom>
          <a:ln w="0">
            <a:noFill/>
          </a:ln>
        </p:spPr>
      </p:pic>
      <p:pic>
        <p:nvPicPr>
          <p:cNvPr id="801" name="Image 10" descr="preencoded.png"/>
          <p:cNvPicPr/>
          <p:nvPr/>
        </p:nvPicPr>
        <p:blipFill>
          <a:blip r:embed="rId2"/>
          <a:stretch/>
        </p:blipFill>
        <p:spPr>
          <a:xfrm>
            <a:off x="5790600" y="4796640"/>
            <a:ext cx="1849680" cy="1849680"/>
          </a:xfrm>
          <a:prstGeom prst="rect">
            <a:avLst/>
          </a:prstGeom>
          <a:ln w="0">
            <a:noFill/>
          </a:ln>
        </p:spPr>
      </p:pic>
      <p:sp>
        <p:nvSpPr>
          <p:cNvPr id="802" name="Text 44"/>
          <p:cNvSpPr/>
          <p:nvPr/>
        </p:nvSpPr>
        <p:spPr>
          <a:xfrm>
            <a:off x="5430600" y="6647040"/>
            <a:ext cx="2569320" cy="36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  <p:pic>
        <p:nvPicPr>
          <p:cNvPr id="803" name="Image 11" descr="preencoded.png"/>
          <p:cNvPicPr/>
          <p:nvPr/>
        </p:nvPicPr>
        <p:blipFill>
          <a:blip r:embed="rId3"/>
          <a:stretch/>
        </p:blipFill>
        <p:spPr>
          <a:xfrm>
            <a:off x="8706240" y="4796640"/>
            <a:ext cx="1849680" cy="1849680"/>
          </a:xfrm>
          <a:prstGeom prst="rect">
            <a:avLst/>
          </a:prstGeom>
          <a:ln w="0">
            <a:noFill/>
          </a:ln>
        </p:spPr>
      </p:pic>
      <p:sp>
        <p:nvSpPr>
          <p:cNvPr id="804" name="Text 45"/>
          <p:cNvSpPr/>
          <p:nvPr/>
        </p:nvSpPr>
        <p:spPr>
          <a:xfrm>
            <a:off x="8346240" y="6647040"/>
            <a:ext cx="2569320" cy="36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  <p:pic>
        <p:nvPicPr>
          <p:cNvPr id="805" name="Image 12" descr="preencoded.png"/>
          <p:cNvPicPr/>
          <p:nvPr/>
        </p:nvPicPr>
        <p:blipFill>
          <a:blip r:embed="rId4"/>
          <a:stretch/>
        </p:blipFill>
        <p:spPr>
          <a:xfrm>
            <a:off x="11621520" y="4796640"/>
            <a:ext cx="1849680" cy="1849680"/>
          </a:xfrm>
          <a:prstGeom prst="rect">
            <a:avLst/>
          </a:prstGeom>
          <a:ln w="0">
            <a:noFill/>
          </a:ln>
        </p:spPr>
      </p:pic>
      <p:sp>
        <p:nvSpPr>
          <p:cNvPr id="806" name="Text 46"/>
          <p:cNvSpPr/>
          <p:nvPr/>
        </p:nvSpPr>
        <p:spPr>
          <a:xfrm>
            <a:off x="11261880" y="6647040"/>
            <a:ext cx="2569320" cy="36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93" name="Image 0" descr="preencoded.png"/>
          <p:cNvPicPr/>
          <p:nvPr/>
        </p:nvPicPr>
        <p:blipFill>
          <a:blip r:embed="rId1"/>
          <a:stretch/>
        </p:blipFill>
        <p:spPr>
          <a:xfrm>
            <a:off x="0" y="0"/>
            <a:ext cx="7314480" cy="8228880"/>
          </a:xfrm>
          <a:prstGeom prst="rect">
            <a:avLst/>
          </a:prstGeom>
          <a:ln w="0">
            <a:noFill/>
          </a:ln>
        </p:spPr>
      </p:pic>
      <p:sp>
        <p:nvSpPr>
          <p:cNvPr id="994" name="Text 0"/>
          <p:cNvSpPr/>
          <p:nvPr/>
        </p:nvSpPr>
        <p:spPr>
          <a:xfrm>
            <a:off x="7883640" y="448200"/>
            <a:ext cx="3821040" cy="477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0" rIns="0" tIns="0" bIns="0" anchor="t">
            <a:noAutofit/>
          </a:bodyPr>
          <a:p>
            <a:pPr>
              <a:lnSpc>
                <a:spcPts val="3750"/>
              </a:lnSpc>
              <a:tabLst>
                <a:tab algn="l" pos="0"/>
              </a:tabLst>
            </a:pPr>
            <a:r>
              <a:rPr b="0" lang="en-US" sz="3000" spc="-1" strike="noStrike">
                <a:solidFill>
                  <a:srgbClr val="ffffff"/>
                </a:solidFill>
                <a:latin typeface="Nunito Semi Bold"/>
                <a:ea typeface="Nunito Semi Bold"/>
              </a:rPr>
              <a:t>Fale Conosco</a:t>
            </a:r>
            <a:endParaRPr b="0" lang="pt-BR" sz="30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995" name="Image 1" descr="preencoded.png"/>
          <p:cNvPicPr/>
          <p:nvPr/>
        </p:nvPicPr>
        <p:blipFill>
          <a:blip r:embed="rId2"/>
          <a:stretch/>
        </p:blipFill>
        <p:spPr>
          <a:xfrm>
            <a:off x="7883640" y="1169280"/>
            <a:ext cx="243000" cy="243000"/>
          </a:xfrm>
          <a:prstGeom prst="rect">
            <a:avLst/>
          </a:prstGeom>
          <a:ln w="0">
            <a:noFill/>
          </a:ln>
        </p:spPr>
      </p:pic>
      <p:sp>
        <p:nvSpPr>
          <p:cNvPr id="996" name="Text 1"/>
          <p:cNvSpPr/>
          <p:nvPr/>
        </p:nvSpPr>
        <p:spPr>
          <a:xfrm>
            <a:off x="7883640" y="1575360"/>
            <a:ext cx="2210760" cy="237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0" rIns="0" tIns="0" bIns="0" anchor="t">
            <a:noAutofit/>
          </a:bodyPr>
          <a:p>
            <a:pPr>
              <a:lnSpc>
                <a:spcPts val="1851"/>
              </a:lnSpc>
              <a:tabLst>
                <a:tab algn="l" pos="0"/>
              </a:tabLst>
            </a:pPr>
            <a:r>
              <a:rPr b="0" lang="en-US" sz="1500" spc="-1" strike="noStrike">
                <a:solidFill>
                  <a:srgbClr val="ffffff"/>
                </a:solidFill>
                <a:latin typeface="Nunito Semi Bold"/>
                <a:ea typeface="Nunito Semi Bold"/>
              </a:rPr>
              <a:t>Website: </a:t>
            </a:r>
            <a:r>
              <a:rPr b="0" lang="en-US" sz="1500" spc="-1" strike="noStrike" u="sng">
                <a:solidFill>
                  <a:srgbClr val="0563c1"/>
                </a:solidFill>
                <a:uFillTx/>
                <a:latin typeface="Nunito Semi Bold"/>
                <a:ea typeface="Nunito Semi Bold"/>
                <a:hlinkClick r:id="rId3"/>
              </a:rPr>
              <a:t>luckcard.com.br</a:t>
            </a:r>
            <a:endParaRPr b="0" lang="pt-BR" sz="15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997" name="Image 2" descr="preencoded.png"/>
          <p:cNvPicPr/>
          <p:nvPr/>
        </p:nvPicPr>
        <p:blipFill>
          <a:blip r:embed="rId4"/>
          <a:stretch/>
        </p:blipFill>
        <p:spPr>
          <a:xfrm>
            <a:off x="7883640" y="2301480"/>
            <a:ext cx="243000" cy="243000"/>
          </a:xfrm>
          <a:prstGeom prst="rect">
            <a:avLst/>
          </a:prstGeom>
          <a:ln w="0">
            <a:noFill/>
          </a:ln>
        </p:spPr>
      </p:pic>
      <p:sp>
        <p:nvSpPr>
          <p:cNvPr id="998" name="Text 2"/>
          <p:cNvSpPr/>
          <p:nvPr/>
        </p:nvSpPr>
        <p:spPr>
          <a:xfrm>
            <a:off x="7883640" y="2707200"/>
            <a:ext cx="2997360" cy="237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0" rIns="0" tIns="0" bIns="0" anchor="t">
            <a:noAutofit/>
          </a:bodyPr>
          <a:p>
            <a:pPr>
              <a:lnSpc>
                <a:spcPts val="1851"/>
              </a:lnSpc>
              <a:tabLst>
                <a:tab algn="l" pos="0"/>
              </a:tabLst>
            </a:pPr>
            <a:r>
              <a:rPr b="0" lang="en-US" sz="1500" spc="-1" strike="noStrike">
                <a:solidFill>
                  <a:srgbClr val="ffffff"/>
                </a:solidFill>
                <a:latin typeface="Nunito Semi Bold"/>
                <a:ea typeface="Nunito Semi Bold"/>
              </a:rPr>
              <a:t>Email: </a:t>
            </a:r>
            <a:r>
              <a:rPr b="0" lang="en-US" sz="1500" spc="-1" strike="noStrike" u="sng">
                <a:solidFill>
                  <a:srgbClr val="0563c1"/>
                </a:solidFill>
                <a:uFillTx/>
                <a:latin typeface="Nunito Semi Bold"/>
                <a:ea typeface="Nunito Semi Bold"/>
                <a:hlinkClick r:id="rId5"/>
              </a:rPr>
              <a:t>comercial@luckcard.com.br</a:t>
            </a:r>
            <a:endParaRPr b="0" lang="pt-BR" sz="15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999" name="Image 3" descr="preencoded.png"/>
          <p:cNvPicPr/>
          <p:nvPr/>
        </p:nvPicPr>
        <p:blipFill>
          <a:blip r:embed="rId6"/>
          <a:stretch/>
        </p:blipFill>
        <p:spPr>
          <a:xfrm>
            <a:off x="7883640" y="3433320"/>
            <a:ext cx="243000" cy="243000"/>
          </a:xfrm>
          <a:prstGeom prst="rect">
            <a:avLst/>
          </a:prstGeom>
          <a:ln w="0">
            <a:noFill/>
          </a:ln>
        </p:spPr>
      </p:pic>
      <p:sp>
        <p:nvSpPr>
          <p:cNvPr id="1000" name="Text 3"/>
          <p:cNvSpPr/>
          <p:nvPr/>
        </p:nvSpPr>
        <p:spPr>
          <a:xfrm>
            <a:off x="7883640" y="3839400"/>
            <a:ext cx="2375280" cy="237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0" rIns="0" tIns="0" bIns="0" anchor="t">
            <a:noAutofit/>
          </a:bodyPr>
          <a:p>
            <a:pPr>
              <a:lnSpc>
                <a:spcPts val="1851"/>
              </a:lnSpc>
              <a:tabLst>
                <a:tab algn="l" pos="0"/>
              </a:tabLst>
            </a:pPr>
            <a:r>
              <a:rPr b="0" lang="en-US" sz="1500" spc="-1" strike="noStrike">
                <a:solidFill>
                  <a:srgbClr val="ffffff"/>
                </a:solidFill>
                <a:latin typeface="Nunito Semi Bold"/>
                <a:ea typeface="Nunito Semi Bold"/>
              </a:rPr>
              <a:t>Telefone: </a:t>
            </a:r>
            <a:r>
              <a:rPr b="0" lang="en-US" sz="1500" spc="-1" strike="noStrike" u="sng">
                <a:solidFill>
                  <a:srgbClr val="0563c1"/>
                </a:solidFill>
                <a:uFillTx/>
                <a:latin typeface="Nunito Semi Bold"/>
                <a:ea typeface="Nunito Semi Bold"/>
                <a:hlinkClick r:id="rId7"/>
              </a:rPr>
              <a:t>(11) 98907-1757</a:t>
            </a:r>
            <a:endParaRPr b="0" lang="pt-BR" sz="15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01" name="Text 4"/>
          <p:cNvSpPr/>
          <p:nvPr/>
        </p:nvSpPr>
        <p:spPr>
          <a:xfrm>
            <a:off x="7883640" y="4175640"/>
            <a:ext cx="6177600" cy="477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ts val="1851"/>
              </a:lnSpc>
              <a:tabLst>
                <a:tab algn="l" pos="0"/>
              </a:tabLst>
            </a:pPr>
            <a:r>
              <a:rPr b="0" lang="en-US" sz="1500" spc="-1" strike="noStrike">
                <a:solidFill>
                  <a:srgbClr val="ffffff"/>
                </a:solidFill>
                <a:latin typeface="Nunito Semi Bold"/>
                <a:ea typeface="Nunito Semi Bold"/>
              </a:rPr>
              <a:t>"Procuramostalentos como você! Junte-se a LUCK CARD e cresça profissionalmente."</a:t>
            </a:r>
            <a:endParaRPr b="0" lang="pt-BR" sz="15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02" name="Text 5"/>
          <p:cNvSpPr/>
          <p:nvPr/>
        </p:nvSpPr>
        <p:spPr>
          <a:xfrm>
            <a:off x="7883640" y="7456680"/>
            <a:ext cx="6177600" cy="324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0" rIns="0" tIns="0" bIns="0" anchor="t">
            <a:noAutofit/>
          </a:bodyPr>
          <a:p>
            <a:pPr>
              <a:lnSpc>
                <a:spcPts val="2551"/>
              </a:lnSpc>
              <a:tabLst>
                <a:tab algn="l" pos="0"/>
              </a:tabLst>
            </a:pPr>
            <a:r>
              <a:rPr b="0" lang="en-US" sz="1550" spc="-1" strike="noStrike">
                <a:solidFill>
                  <a:srgbClr val="ec4e00"/>
                </a:solidFill>
                <a:latin typeface="PT Sans"/>
                <a:ea typeface="PT Sans"/>
              </a:rPr>
              <a:t>​</a:t>
            </a:r>
            <a:endParaRPr b="0" lang="pt-BR" sz="155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07" name="Image 13" descr="preencoded.png"/>
          <p:cNvPicPr/>
          <p:nvPr/>
        </p:nvPicPr>
        <p:blipFill>
          <a:blip r:embed="rId1"/>
          <a:stretch/>
        </p:blipFill>
        <p:spPr>
          <a:xfrm>
            <a:off x="0" y="0"/>
            <a:ext cx="14629680" cy="2345760"/>
          </a:xfrm>
          <a:prstGeom prst="rect">
            <a:avLst/>
          </a:prstGeom>
          <a:ln w="0">
            <a:noFill/>
          </a:ln>
        </p:spPr>
      </p:pic>
      <p:sp>
        <p:nvSpPr>
          <p:cNvPr id="808" name="Text 47"/>
          <p:cNvSpPr/>
          <p:nvPr/>
        </p:nvSpPr>
        <p:spPr>
          <a:xfrm>
            <a:off x="968760" y="3010320"/>
            <a:ext cx="4416480" cy="5515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0" rIns="0" tIns="0" bIns="0" anchor="t">
            <a:noAutofit/>
          </a:bodyPr>
          <a:p>
            <a:pPr>
              <a:lnSpc>
                <a:spcPts val="4300"/>
              </a:lnSpc>
              <a:tabLst>
                <a:tab algn="l" pos="0"/>
              </a:tabLst>
            </a:pPr>
            <a:r>
              <a:rPr b="0" lang="en-US" sz="3450" spc="-1" strike="noStrike">
                <a:solidFill>
                  <a:srgbClr val="ed7900"/>
                </a:solidFill>
                <a:latin typeface="Nunito Semi Bold"/>
                <a:ea typeface="Nunito Semi Bold"/>
              </a:rPr>
              <a:t>Somos assim</a:t>
            </a:r>
            <a:endParaRPr b="0" lang="pt-BR" sz="345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09" name="Shape 2"/>
          <p:cNvSpPr/>
          <p:nvPr/>
        </p:nvSpPr>
        <p:spPr>
          <a:xfrm>
            <a:off x="968760" y="3844080"/>
            <a:ext cx="4105080" cy="2010600"/>
          </a:xfrm>
          <a:prstGeom prst="roundRect">
            <a:avLst>
              <a:gd name="adj" fmla="val 14002"/>
            </a:avLst>
          </a:prstGeom>
          <a:solidFill>
            <a:srgbClr val="002aa5"/>
          </a:solidFill>
          <a:ln w="22860">
            <a:solidFill>
              <a:srgbClr val="0003ed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pt-BR" sz="1800" spc="-1" strike="noStrike">
              <a:solidFill>
                <a:srgbClr val="ffffff"/>
              </a:solidFill>
              <a:latin typeface="Arial"/>
              <a:ea typeface="DejaVu Sans"/>
            </a:endParaRPr>
          </a:p>
        </p:txBody>
      </p:sp>
      <p:sp>
        <p:nvSpPr>
          <p:cNvPr id="810" name="Text 48"/>
          <p:cNvSpPr/>
          <p:nvPr/>
        </p:nvSpPr>
        <p:spPr>
          <a:xfrm>
            <a:off x="1179360" y="4054320"/>
            <a:ext cx="2207880" cy="275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0" rIns="0" tIns="0" bIns="0" anchor="t">
            <a:noAutofit/>
          </a:bodyPr>
          <a:p>
            <a:pPr>
              <a:lnSpc>
                <a:spcPts val="2149"/>
              </a:lnSpc>
              <a:tabLst>
                <a:tab algn="l" pos="0"/>
              </a:tabLst>
            </a:pPr>
            <a:r>
              <a:rPr b="0" lang="en-US" sz="1700" spc="-1" strike="noStrike">
                <a:solidFill>
                  <a:srgbClr val="ff8d5d"/>
                </a:solidFill>
                <a:latin typeface="Nunito Semi Bold"/>
                <a:ea typeface="Nunito Semi Bold"/>
              </a:rPr>
              <a:t>PRINCÍPIO</a:t>
            </a:r>
            <a:endParaRPr b="0" lang="pt-BR" sz="17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11" name="Text 49"/>
          <p:cNvSpPr/>
          <p:nvPr/>
        </p:nvSpPr>
        <p:spPr>
          <a:xfrm>
            <a:off x="1179360" y="4443120"/>
            <a:ext cx="3684240" cy="9003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ts val="2350"/>
              </a:lnSpc>
              <a:tabLst>
                <a:tab algn="l" pos="0"/>
              </a:tabLst>
            </a:pPr>
            <a:r>
              <a:rPr b="0" lang="en-US" sz="1450" spc="-1" strike="noStrike">
                <a:solidFill>
                  <a:srgbClr val="ffffff"/>
                </a:solidFill>
                <a:latin typeface="PT Sans"/>
                <a:ea typeface="PT Sans"/>
              </a:rPr>
              <a:t>Ajudar pessoas na obtenção da saúde bucal, com prevenção e tratamento de problemas bucais em todas as áreas de especializações</a:t>
            </a:r>
            <a:endParaRPr b="0" lang="pt-BR" sz="145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12" name="Shape 8"/>
          <p:cNvSpPr/>
          <p:nvPr/>
        </p:nvSpPr>
        <p:spPr>
          <a:xfrm>
            <a:off x="5262120" y="3844080"/>
            <a:ext cx="4105080" cy="2010600"/>
          </a:xfrm>
          <a:prstGeom prst="roundRect">
            <a:avLst>
              <a:gd name="adj" fmla="val 14002"/>
            </a:avLst>
          </a:prstGeom>
          <a:solidFill>
            <a:srgbClr val="002aa5"/>
          </a:solidFill>
          <a:ln w="22860">
            <a:solidFill>
              <a:srgbClr val="0003ed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pt-BR" sz="1800" spc="-1" strike="noStrike">
              <a:solidFill>
                <a:srgbClr val="ffffff"/>
              </a:solidFill>
              <a:latin typeface="Arial"/>
              <a:ea typeface="DejaVu Sans"/>
            </a:endParaRPr>
          </a:p>
        </p:txBody>
      </p:sp>
      <p:sp>
        <p:nvSpPr>
          <p:cNvPr id="813" name="Text 50"/>
          <p:cNvSpPr/>
          <p:nvPr/>
        </p:nvSpPr>
        <p:spPr>
          <a:xfrm>
            <a:off x="5472720" y="4054320"/>
            <a:ext cx="2207880" cy="275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0" rIns="0" tIns="0" bIns="0" anchor="t">
            <a:noAutofit/>
          </a:bodyPr>
          <a:p>
            <a:pPr>
              <a:lnSpc>
                <a:spcPts val="2149"/>
              </a:lnSpc>
              <a:tabLst>
                <a:tab algn="l" pos="0"/>
              </a:tabLst>
            </a:pPr>
            <a:r>
              <a:rPr b="0" lang="en-US" sz="1700" spc="-1" strike="noStrike">
                <a:solidFill>
                  <a:srgbClr val="ff8d5d"/>
                </a:solidFill>
                <a:latin typeface="Nunito Semi Bold"/>
                <a:ea typeface="Nunito Semi Bold"/>
              </a:rPr>
              <a:t>MISSÃO: O SERVIR !</a:t>
            </a:r>
            <a:endParaRPr b="0" lang="pt-BR" sz="17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14" name="Text 51"/>
          <p:cNvSpPr/>
          <p:nvPr/>
        </p:nvSpPr>
        <p:spPr>
          <a:xfrm>
            <a:off x="5472720" y="4443120"/>
            <a:ext cx="3684240" cy="9003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ts val="2350"/>
              </a:lnSpc>
              <a:tabLst>
                <a:tab algn="l" pos="0"/>
              </a:tabLst>
            </a:pPr>
            <a:r>
              <a:rPr b="0" lang="en-US" sz="1450" spc="-1" strike="noStrike">
                <a:solidFill>
                  <a:srgbClr val="ffffff"/>
                </a:solidFill>
                <a:latin typeface="PT Sans"/>
                <a:ea typeface="PT Sans"/>
              </a:rPr>
              <a:t>Servir aos seus Clientes/Associados internos e externos, sempre buscando a excelência na Administração e Agenciamento de Benefícios.</a:t>
            </a:r>
            <a:endParaRPr b="0" lang="pt-BR" sz="145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15" name="Shape 10"/>
          <p:cNvSpPr/>
          <p:nvPr/>
        </p:nvSpPr>
        <p:spPr>
          <a:xfrm>
            <a:off x="9555840" y="3844080"/>
            <a:ext cx="4105080" cy="2010600"/>
          </a:xfrm>
          <a:prstGeom prst="roundRect">
            <a:avLst>
              <a:gd name="adj" fmla="val 14002"/>
            </a:avLst>
          </a:prstGeom>
          <a:solidFill>
            <a:srgbClr val="002aa5"/>
          </a:solidFill>
          <a:ln w="22860">
            <a:solidFill>
              <a:srgbClr val="0003ed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pt-BR" sz="1800" spc="-1" strike="noStrike">
              <a:solidFill>
                <a:srgbClr val="ffffff"/>
              </a:solidFill>
              <a:latin typeface="Arial"/>
              <a:ea typeface="DejaVu Sans"/>
            </a:endParaRPr>
          </a:p>
        </p:txBody>
      </p:sp>
      <p:sp>
        <p:nvSpPr>
          <p:cNvPr id="816" name="Text 52"/>
          <p:cNvSpPr/>
          <p:nvPr/>
        </p:nvSpPr>
        <p:spPr>
          <a:xfrm>
            <a:off x="9766080" y="4054320"/>
            <a:ext cx="2207880" cy="275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0" rIns="0" tIns="0" bIns="0" anchor="t">
            <a:noAutofit/>
          </a:bodyPr>
          <a:p>
            <a:pPr>
              <a:lnSpc>
                <a:spcPts val="2149"/>
              </a:lnSpc>
              <a:tabLst>
                <a:tab algn="l" pos="0"/>
              </a:tabLst>
            </a:pPr>
            <a:r>
              <a:rPr b="0" lang="en-US" sz="1700" spc="-1" strike="noStrike">
                <a:solidFill>
                  <a:srgbClr val="ff8d5d"/>
                </a:solidFill>
                <a:latin typeface="Nunito Semi Bold"/>
                <a:ea typeface="Nunito Semi Bold"/>
              </a:rPr>
              <a:t>VISÃO</a:t>
            </a:r>
            <a:endParaRPr b="0" lang="pt-BR" sz="17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17" name="Text 53"/>
          <p:cNvSpPr/>
          <p:nvPr/>
        </p:nvSpPr>
        <p:spPr>
          <a:xfrm>
            <a:off x="9766080" y="4443120"/>
            <a:ext cx="3684240" cy="1200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ts val="2350"/>
              </a:lnSpc>
              <a:tabLst>
                <a:tab algn="l" pos="0"/>
              </a:tabLst>
            </a:pPr>
            <a:r>
              <a:rPr b="0" lang="en-US" sz="1450" spc="-1" strike="noStrike">
                <a:solidFill>
                  <a:srgbClr val="ffffff"/>
                </a:solidFill>
                <a:latin typeface="PT Sans"/>
                <a:ea typeface="PT Sans"/>
              </a:rPr>
              <a:t>Está presente em todos os estados do Brasil com nossos Produtos e Serviços; nos colocando à sociedade como opção de melhorar a qualidade de vida.</a:t>
            </a:r>
            <a:endParaRPr b="0" lang="pt-BR" sz="145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18" name="Shape 11"/>
          <p:cNvSpPr/>
          <p:nvPr/>
        </p:nvSpPr>
        <p:spPr>
          <a:xfrm>
            <a:off x="968760" y="6042600"/>
            <a:ext cx="12692160" cy="1522440"/>
          </a:xfrm>
          <a:prstGeom prst="roundRect">
            <a:avLst>
              <a:gd name="adj" fmla="val 18489"/>
            </a:avLst>
          </a:prstGeom>
          <a:solidFill>
            <a:srgbClr val="002aa5"/>
          </a:solidFill>
          <a:ln w="22860">
            <a:solidFill>
              <a:srgbClr val="000e5f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pt-BR" sz="1800" spc="-1" strike="noStrike">
              <a:solidFill>
                <a:srgbClr val="ffffff"/>
              </a:solidFill>
              <a:latin typeface="Arial"/>
              <a:ea typeface="DejaVu Sans"/>
            </a:endParaRPr>
          </a:p>
        </p:txBody>
      </p:sp>
      <p:sp>
        <p:nvSpPr>
          <p:cNvPr id="819" name="Text 54"/>
          <p:cNvSpPr/>
          <p:nvPr/>
        </p:nvSpPr>
        <p:spPr>
          <a:xfrm>
            <a:off x="1179360" y="6253200"/>
            <a:ext cx="2207880" cy="275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0" rIns="0" tIns="0" bIns="0" anchor="t">
            <a:noAutofit/>
          </a:bodyPr>
          <a:p>
            <a:pPr>
              <a:lnSpc>
                <a:spcPts val="2149"/>
              </a:lnSpc>
              <a:tabLst>
                <a:tab algn="l" pos="0"/>
              </a:tabLst>
            </a:pPr>
            <a:r>
              <a:rPr b="0" lang="en-US" sz="1700" spc="-1" strike="noStrike">
                <a:solidFill>
                  <a:srgbClr val="ff8d5d"/>
                </a:solidFill>
                <a:latin typeface="Nunito Semi Bold"/>
                <a:ea typeface="Nunito Semi Bold"/>
              </a:rPr>
              <a:t>VALORES</a:t>
            </a:r>
            <a:endParaRPr b="0" lang="pt-BR" sz="17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20" name="Text 55"/>
          <p:cNvSpPr/>
          <p:nvPr/>
        </p:nvSpPr>
        <p:spPr>
          <a:xfrm>
            <a:off x="1179360" y="6642000"/>
            <a:ext cx="12271320" cy="2995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0" rIns="0" tIns="0" bIns="0" anchor="t">
            <a:noAutofit/>
          </a:bodyPr>
          <a:p>
            <a:pPr>
              <a:lnSpc>
                <a:spcPts val="2350"/>
              </a:lnSpc>
              <a:tabLst>
                <a:tab algn="l" pos="0"/>
              </a:tabLst>
            </a:pPr>
            <a:r>
              <a:rPr b="1" lang="en-US" sz="1450" spc="-1" strike="noStrike">
                <a:solidFill>
                  <a:srgbClr val="ffffff"/>
                </a:solidFill>
                <a:latin typeface="PT Sans"/>
                <a:ea typeface="PT Sans"/>
              </a:rPr>
              <a:t>- </a:t>
            </a:r>
            <a:r>
              <a:rPr b="0" lang="en-US" sz="1450" spc="-1" strike="noStrike">
                <a:solidFill>
                  <a:srgbClr val="ffffff"/>
                </a:solidFill>
                <a:latin typeface="PT Sans"/>
                <a:ea typeface="PT Sans"/>
              </a:rPr>
              <a:t>O Bem Servir;</a:t>
            </a:r>
            <a:endParaRPr b="0" lang="pt-BR" sz="145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21" name="Text 56"/>
          <p:cNvSpPr/>
          <p:nvPr/>
        </p:nvSpPr>
        <p:spPr>
          <a:xfrm>
            <a:off x="1179360" y="7054920"/>
            <a:ext cx="12271320" cy="2995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0" rIns="0" tIns="0" bIns="0" anchor="t">
            <a:noAutofit/>
          </a:bodyPr>
          <a:p>
            <a:pPr>
              <a:lnSpc>
                <a:spcPts val="2350"/>
              </a:lnSpc>
              <a:tabLst>
                <a:tab algn="l" pos="0"/>
              </a:tabLst>
            </a:pPr>
            <a:r>
              <a:rPr b="0" lang="en-US" sz="1450" spc="-1" strike="noStrike">
                <a:solidFill>
                  <a:srgbClr val="ffffff"/>
                </a:solidFill>
                <a:latin typeface="PT Sans"/>
                <a:ea typeface="PT Sans"/>
              </a:rPr>
              <a:t>- Servir com Inovação; Servir com Integridade; Servir com Comprometimento; Servir com Responsabilidade; Servir com Paixão Insistentemente Renovada.</a:t>
            </a:r>
            <a:endParaRPr b="0" lang="pt-BR" sz="145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22" name="Image 0" descr="preencoded.png"/>
          <p:cNvPicPr/>
          <p:nvPr/>
        </p:nvPicPr>
        <p:blipFill>
          <a:blip r:embed="rId1"/>
          <a:stretch/>
        </p:blipFill>
        <p:spPr>
          <a:xfrm>
            <a:off x="0" y="0"/>
            <a:ext cx="5485680" cy="8228880"/>
          </a:xfrm>
          <a:prstGeom prst="rect">
            <a:avLst/>
          </a:prstGeom>
          <a:ln w="0">
            <a:noFill/>
          </a:ln>
        </p:spPr>
      </p:pic>
      <p:sp>
        <p:nvSpPr>
          <p:cNvPr id="823" name="Text 0"/>
          <p:cNvSpPr/>
          <p:nvPr/>
        </p:nvSpPr>
        <p:spPr>
          <a:xfrm>
            <a:off x="6350400" y="2433960"/>
            <a:ext cx="7415280" cy="2003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ts val="7849"/>
              </a:lnSpc>
              <a:tabLst>
                <a:tab algn="l" pos="0"/>
              </a:tabLst>
            </a:pPr>
            <a:r>
              <a:rPr b="0" lang="en-US" sz="6300" spc="-1" strike="noStrike">
                <a:solidFill>
                  <a:srgbClr val="f76f36"/>
                </a:solidFill>
                <a:latin typeface="Nunito Semi Bold"/>
                <a:ea typeface="Nunito Semi Bold"/>
              </a:rPr>
              <a:t>Luck Card Dental Help</a:t>
            </a:r>
            <a:endParaRPr b="0" lang="pt-BR" sz="63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24" name="Text 1"/>
          <p:cNvSpPr/>
          <p:nvPr/>
        </p:nvSpPr>
        <p:spPr>
          <a:xfrm>
            <a:off x="6350400" y="4808160"/>
            <a:ext cx="7415280" cy="986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r>
              <a:rPr b="0" lang="en-US" sz="2400" spc="-1" strike="noStrike">
                <a:solidFill>
                  <a:srgbClr val="ffffff"/>
                </a:solidFill>
                <a:latin typeface="PT Sans"/>
                <a:ea typeface="PT Sans"/>
              </a:rPr>
              <a:t>Cartão de Benefícios Mais Social do Brasil</a:t>
            </a:r>
            <a:endParaRPr b="0" lang="pt-BR" sz="24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ts val="3849"/>
              </a:lnSpc>
              <a:tabLst>
                <a:tab algn="l" pos="0"/>
              </a:tabLst>
            </a:pPr>
            <a:r>
              <a:rPr b="0" lang="en-US" sz="2400" spc="-1" strike="noStrike">
                <a:solidFill>
                  <a:srgbClr val="ffffff"/>
                </a:solidFill>
                <a:latin typeface="PT Sans"/>
                <a:ea typeface="PT Sans"/>
              </a:rPr>
              <a:t>A segurança e tranquilidade que sua família merece.</a:t>
            </a:r>
            <a:endParaRPr b="0" lang="pt-BR" sz="24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25" name="Image 0" descr="preencoded.png"/>
          <p:cNvPicPr/>
          <p:nvPr/>
        </p:nvPicPr>
        <p:blipFill>
          <a:blip r:embed="rId1"/>
          <a:stretch/>
        </p:blipFill>
        <p:spPr>
          <a:xfrm>
            <a:off x="0" y="0"/>
            <a:ext cx="7314480" cy="8228880"/>
          </a:xfrm>
          <a:prstGeom prst="rect">
            <a:avLst/>
          </a:prstGeom>
          <a:ln w="0">
            <a:noFill/>
          </a:ln>
        </p:spPr>
      </p:pic>
      <p:sp>
        <p:nvSpPr>
          <p:cNvPr id="826" name="Text 0"/>
          <p:cNvSpPr/>
          <p:nvPr/>
        </p:nvSpPr>
        <p:spPr>
          <a:xfrm>
            <a:off x="8148960" y="662040"/>
            <a:ext cx="5646600" cy="2101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ts val="5499"/>
              </a:lnSpc>
              <a:tabLst>
                <a:tab algn="l" pos="0"/>
              </a:tabLst>
            </a:pPr>
            <a:r>
              <a:rPr b="0" lang="en-US" sz="4400" spc="-1" strike="noStrike">
                <a:solidFill>
                  <a:srgbClr val="f76f36"/>
                </a:solidFill>
                <a:latin typeface="Nunito Semi Bold"/>
                <a:ea typeface="Nunito Semi Bold"/>
              </a:rPr>
              <a:t>O Que é o Cartão Luck Card Dental Help?</a:t>
            </a:r>
            <a:endParaRPr b="0" lang="pt-BR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27" name="Shape 1"/>
          <p:cNvSpPr/>
          <p:nvPr/>
        </p:nvSpPr>
        <p:spPr>
          <a:xfrm>
            <a:off x="8148960" y="3121920"/>
            <a:ext cx="5646600" cy="4444920"/>
          </a:xfrm>
          <a:prstGeom prst="roundRect">
            <a:avLst>
              <a:gd name="adj" fmla="val 8040"/>
            </a:avLst>
          </a:prstGeom>
          <a:solidFill>
            <a:srgbClr val="002aa5"/>
          </a:solidFill>
          <a:ln w="22860">
            <a:solidFill>
              <a:srgbClr val="f76f36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pt-BR" sz="1800" spc="-1" strike="noStrike">
              <a:solidFill>
                <a:srgbClr val="ffffff"/>
              </a:solidFill>
              <a:latin typeface="Arial"/>
              <a:ea typeface="DejaVu Sans"/>
            </a:endParaRPr>
          </a:p>
        </p:txBody>
      </p:sp>
      <p:sp>
        <p:nvSpPr>
          <p:cNvPr id="828" name="Text 2"/>
          <p:cNvSpPr/>
          <p:nvPr/>
        </p:nvSpPr>
        <p:spPr>
          <a:xfrm>
            <a:off x="8410320" y="3382920"/>
            <a:ext cx="3332160" cy="349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0" rIns="0" tIns="0" bIns="0" anchor="t">
            <a:noAutofit/>
          </a:bodyPr>
          <a:p>
            <a:pPr>
              <a:lnSpc>
                <a:spcPts val="2750"/>
              </a:lnSpc>
              <a:tabLst>
                <a:tab algn="l" pos="0"/>
              </a:tabLst>
            </a:pPr>
            <a:r>
              <a:rPr b="0" lang="en-US" sz="2200" spc="-1" strike="noStrike">
                <a:solidFill>
                  <a:srgbClr val="aee4bd"/>
                </a:solidFill>
                <a:latin typeface="Nunito Semi Bold"/>
                <a:ea typeface="Nunito Semi Bold"/>
              </a:rPr>
              <a:t>É um cartão de benefícios.</a:t>
            </a:r>
            <a:endParaRPr b="0" lang="pt-BR" sz="2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29" name="Text 3"/>
          <p:cNvSpPr/>
          <p:nvPr/>
        </p:nvSpPr>
        <p:spPr>
          <a:xfrm>
            <a:off x="8410320" y="3876120"/>
            <a:ext cx="5124600" cy="34293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ts val="2999"/>
              </a:lnSpc>
              <a:tabLst>
                <a:tab algn="l" pos="0"/>
              </a:tabLst>
            </a:pPr>
            <a:r>
              <a:rPr b="0" lang="en-US" sz="1850" spc="-1" strike="noStrike">
                <a:solidFill>
                  <a:srgbClr val="ffffff"/>
                </a:solidFill>
                <a:latin typeface="PT Sans"/>
                <a:ea typeface="PT Sans"/>
              </a:rPr>
              <a:t>Ao adquirir o </a:t>
            </a:r>
            <a:r>
              <a:rPr b="1" lang="en-US" sz="1850" spc="-1" strike="noStrike">
                <a:solidFill>
                  <a:srgbClr val="ffffff"/>
                </a:solidFill>
                <a:latin typeface="PT Sans"/>
                <a:ea typeface="PT Sans"/>
              </a:rPr>
              <a:t>Cartão Help</a:t>
            </a:r>
            <a:r>
              <a:rPr b="0" lang="en-US" sz="1850" spc="-1" strike="noStrike">
                <a:solidFill>
                  <a:srgbClr val="ffffff"/>
                </a:solidFill>
                <a:latin typeface="PT Sans"/>
                <a:ea typeface="PT Sans"/>
              </a:rPr>
              <a:t> da ACSS, o associado fica isento de custos com atendimentos odontológicos de urgência 24 horas e com assistência funeral. Esses serviços abrangem tratamento de dores intensas, traumas odontológicos e a organização completa de funerais, garantindo suporte financeiro (reembolso) e/ou logístico em situações de falecimento.</a:t>
            </a:r>
            <a:endParaRPr b="0" lang="pt-BR" sz="185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30" name="Image 0" descr="preencoded.png"/>
          <p:cNvPicPr/>
          <p:nvPr/>
        </p:nvPicPr>
        <p:blipFill>
          <a:blip r:embed="rId1"/>
          <a:stretch/>
        </p:blipFill>
        <p:spPr>
          <a:xfrm>
            <a:off x="0" y="0"/>
            <a:ext cx="7314480" cy="8228880"/>
          </a:xfrm>
          <a:prstGeom prst="rect">
            <a:avLst/>
          </a:prstGeom>
          <a:ln w="0">
            <a:noFill/>
          </a:ln>
        </p:spPr>
      </p:pic>
      <p:sp>
        <p:nvSpPr>
          <p:cNvPr id="831" name="Text 0"/>
          <p:cNvSpPr/>
          <p:nvPr/>
        </p:nvSpPr>
        <p:spPr>
          <a:xfrm>
            <a:off x="7933320" y="838800"/>
            <a:ext cx="6078240" cy="1037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ts val="4051"/>
              </a:lnSpc>
              <a:tabLst>
                <a:tab algn="l" pos="0"/>
              </a:tabLst>
            </a:pPr>
            <a:r>
              <a:rPr b="0" lang="en-US" sz="3250" spc="-1" strike="noStrike">
                <a:solidFill>
                  <a:srgbClr val="f76f36"/>
                </a:solidFill>
                <a:latin typeface="Nunito Semi Bold"/>
                <a:ea typeface="Nunito Semi Bold"/>
              </a:rPr>
              <a:t>Quais são os benefícios do  Cartão Luck Card Dental Help?</a:t>
            </a:r>
            <a:endParaRPr b="0" lang="pt-BR" sz="325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32" name="Shape 1"/>
          <p:cNvSpPr/>
          <p:nvPr/>
        </p:nvSpPr>
        <p:spPr>
          <a:xfrm>
            <a:off x="7933320" y="2142360"/>
            <a:ext cx="6078240" cy="1595520"/>
          </a:xfrm>
          <a:prstGeom prst="roundRect">
            <a:avLst>
              <a:gd name="adj" fmla="val 16594"/>
            </a:avLst>
          </a:prstGeom>
          <a:solidFill>
            <a:srgbClr val="002aa5"/>
          </a:solidFill>
          <a:ln w="15240">
            <a:solidFill>
              <a:srgbClr val="f76f36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pt-BR" sz="1800" spc="-1" strike="noStrike">
              <a:solidFill>
                <a:srgbClr val="ffffff"/>
              </a:solidFill>
              <a:latin typeface="Arial"/>
              <a:ea typeface="DejaVu Sans"/>
            </a:endParaRPr>
          </a:p>
        </p:txBody>
      </p:sp>
      <p:sp>
        <p:nvSpPr>
          <p:cNvPr id="833" name="Text 2"/>
          <p:cNvSpPr/>
          <p:nvPr/>
        </p:nvSpPr>
        <p:spPr>
          <a:xfrm>
            <a:off x="8125200" y="2334240"/>
            <a:ext cx="2549520" cy="2588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0" rIns="0" tIns="0" bIns="0" anchor="t">
            <a:noAutofit/>
          </a:bodyPr>
          <a:p>
            <a:pPr>
              <a:lnSpc>
                <a:spcPts val="2001"/>
              </a:lnSpc>
              <a:tabLst>
                <a:tab algn="l" pos="0"/>
              </a:tabLst>
            </a:pPr>
            <a:r>
              <a:rPr b="0" lang="en-US" sz="1600" spc="-1" strike="noStrike">
                <a:solidFill>
                  <a:srgbClr val="aee4bd"/>
                </a:solidFill>
                <a:latin typeface="Nunito Semi Bold"/>
                <a:ea typeface="Nunito Semi Bold"/>
              </a:rPr>
              <a:t>SOU Luck Card Dental 24h</a:t>
            </a:r>
            <a:endParaRPr b="0" lang="pt-BR" sz="1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34" name="Text 3"/>
          <p:cNvSpPr/>
          <p:nvPr/>
        </p:nvSpPr>
        <p:spPr>
          <a:xfrm>
            <a:off x="8125200" y="2699640"/>
            <a:ext cx="5694840" cy="8463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ts val="2200"/>
              </a:lnSpc>
              <a:tabLst>
                <a:tab algn="l" pos="0"/>
              </a:tabLst>
            </a:pPr>
            <a:r>
              <a:rPr b="0" lang="en-US" sz="1350" spc="-1" strike="noStrike">
                <a:solidFill>
                  <a:srgbClr val="ffffff"/>
                </a:solidFill>
                <a:latin typeface="PT Sans"/>
                <a:ea typeface="PT Sans"/>
              </a:rPr>
              <a:t>O Cartão Help oferece atendimento odontológico imediato em casos de dor intensa, sangramento ou traumas odontológicos, garantindo o cuidado que sua família precisa a qualquer hora do dia ou da noite.</a:t>
            </a:r>
            <a:endParaRPr b="0" lang="pt-BR" sz="135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35" name="Shape 4"/>
          <p:cNvSpPr/>
          <p:nvPr/>
        </p:nvSpPr>
        <p:spPr>
          <a:xfrm>
            <a:off x="7933320" y="3915360"/>
            <a:ext cx="6078240" cy="1595520"/>
          </a:xfrm>
          <a:prstGeom prst="roundRect">
            <a:avLst>
              <a:gd name="adj" fmla="val 16594"/>
            </a:avLst>
          </a:prstGeom>
          <a:solidFill>
            <a:srgbClr val="002aa5"/>
          </a:solidFill>
          <a:ln w="15240">
            <a:solidFill>
              <a:srgbClr val="f76f36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pt-BR" sz="1800" spc="-1" strike="noStrike">
              <a:solidFill>
                <a:srgbClr val="ffffff"/>
              </a:solidFill>
              <a:latin typeface="Arial"/>
              <a:ea typeface="DejaVu Sans"/>
            </a:endParaRPr>
          </a:p>
        </p:txBody>
      </p:sp>
      <p:sp>
        <p:nvSpPr>
          <p:cNvPr id="836" name="Text 5"/>
          <p:cNvSpPr/>
          <p:nvPr/>
        </p:nvSpPr>
        <p:spPr>
          <a:xfrm>
            <a:off x="8125200" y="4107240"/>
            <a:ext cx="2647440" cy="2588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0" rIns="0" tIns="0" bIns="0" anchor="t">
            <a:noAutofit/>
          </a:bodyPr>
          <a:p>
            <a:pPr>
              <a:lnSpc>
                <a:spcPts val="2001"/>
              </a:lnSpc>
              <a:tabLst>
                <a:tab algn="l" pos="0"/>
              </a:tabLst>
            </a:pPr>
            <a:r>
              <a:rPr b="0" lang="en-US" sz="1600" spc="-1" strike="noStrike">
                <a:solidFill>
                  <a:srgbClr val="aee4bd"/>
                </a:solidFill>
                <a:latin typeface="Nunito Semi Bold"/>
                <a:ea typeface="Nunito Semi Bold"/>
              </a:rPr>
              <a:t>SAF - Luck Card Dental 24h</a:t>
            </a:r>
            <a:endParaRPr b="0" lang="pt-BR" sz="1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37" name="Text 6"/>
          <p:cNvSpPr/>
          <p:nvPr/>
        </p:nvSpPr>
        <p:spPr>
          <a:xfrm>
            <a:off x="8125200" y="4472640"/>
            <a:ext cx="5694840" cy="8463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ts val="2200"/>
              </a:lnSpc>
              <a:tabLst>
                <a:tab algn="l" pos="0"/>
              </a:tabLst>
            </a:pPr>
            <a:r>
              <a:rPr b="0" lang="en-US" sz="1350" spc="-1" strike="noStrike">
                <a:solidFill>
                  <a:srgbClr val="ffffff"/>
                </a:solidFill>
                <a:latin typeface="PT Sans"/>
                <a:ea typeface="PT Sans"/>
              </a:rPr>
              <a:t>O Cartão Help também oferece suporte completo para lidar com os trâmites e necessidades de um funeral, incluindo transporte, preparação do corpo, sepultamento ou cremação, e apoio emocional para a família.</a:t>
            </a:r>
            <a:endParaRPr b="0" lang="pt-BR" sz="135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38" name="Shape 7"/>
          <p:cNvSpPr/>
          <p:nvPr/>
        </p:nvSpPr>
        <p:spPr>
          <a:xfrm>
            <a:off x="7933320" y="5688360"/>
            <a:ext cx="6078240" cy="1701360"/>
          </a:xfrm>
          <a:prstGeom prst="roundRect">
            <a:avLst>
              <a:gd name="adj" fmla="val 15562"/>
            </a:avLst>
          </a:prstGeom>
          <a:solidFill>
            <a:srgbClr val="002aa5"/>
          </a:solidFill>
          <a:ln w="15240">
            <a:solidFill>
              <a:srgbClr val="f76f36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pt-BR" sz="1800" spc="-1" strike="noStrike">
              <a:solidFill>
                <a:srgbClr val="ffffff"/>
              </a:solidFill>
              <a:latin typeface="Arial"/>
              <a:ea typeface="DejaVu Sans"/>
            </a:endParaRPr>
          </a:p>
        </p:txBody>
      </p:sp>
      <p:sp>
        <p:nvSpPr>
          <p:cNvPr id="839" name="Text 8"/>
          <p:cNvSpPr/>
          <p:nvPr/>
        </p:nvSpPr>
        <p:spPr>
          <a:xfrm>
            <a:off x="8125200" y="5880240"/>
            <a:ext cx="4811400" cy="2588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0" rIns="0" tIns="0" bIns="0" anchor="t">
            <a:noAutofit/>
          </a:bodyPr>
          <a:p>
            <a:pPr>
              <a:lnSpc>
                <a:spcPts val="2001"/>
              </a:lnSpc>
              <a:tabLst>
                <a:tab algn="l" pos="0"/>
              </a:tabLst>
            </a:pPr>
            <a:r>
              <a:rPr b="1" lang="en-US" sz="1600" spc="-1" strike="noStrike">
                <a:solidFill>
                  <a:srgbClr val="aee4bd"/>
                </a:solidFill>
                <a:latin typeface="Nunito Semi Bold"/>
                <a:ea typeface="Nunito Semi Bold"/>
              </a:rPr>
              <a:t>Lucap - Título de Capitalização Luck Card Dental !</a:t>
            </a:r>
            <a:endParaRPr b="0" lang="pt-BR" sz="1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40" name="Text 9"/>
          <p:cNvSpPr/>
          <p:nvPr/>
        </p:nvSpPr>
        <p:spPr>
          <a:xfrm>
            <a:off x="8125200" y="6245640"/>
            <a:ext cx="5694840" cy="2815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0" rIns="0" tIns="0" bIns="0" anchor="t">
            <a:noAutofit/>
          </a:bodyPr>
          <a:p>
            <a:pPr>
              <a:lnSpc>
                <a:spcPts val="2200"/>
              </a:lnSpc>
              <a:tabLst>
                <a:tab algn="l" pos="0"/>
              </a:tabLst>
            </a:pPr>
            <a:r>
              <a:rPr b="1" lang="en-US" sz="1350" spc="-1" strike="noStrike">
                <a:solidFill>
                  <a:srgbClr val="ffffff"/>
                </a:solidFill>
                <a:latin typeface="PT Sans"/>
                <a:ea typeface="PT Sans"/>
              </a:rPr>
              <a:t>Concorra até R$ 10.000 todo mês</a:t>
            </a:r>
            <a:endParaRPr b="0" lang="pt-BR" sz="135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41" name="Text 10"/>
          <p:cNvSpPr/>
          <p:nvPr/>
        </p:nvSpPr>
        <p:spPr>
          <a:xfrm>
            <a:off x="8125200" y="6634080"/>
            <a:ext cx="5694840" cy="564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ts val="2200"/>
              </a:lnSpc>
              <a:tabLst>
                <a:tab algn="l" pos="0"/>
              </a:tabLst>
            </a:pPr>
            <a:r>
              <a:rPr b="0" lang="en-US" sz="1350" spc="-1" strike="noStrike">
                <a:solidFill>
                  <a:srgbClr val="ffffff"/>
                </a:solidFill>
                <a:latin typeface="PT Sans"/>
                <a:ea typeface="PT Sans"/>
              </a:rPr>
              <a:t>Todo último sábado do mês, você estará concorrendo a um prêmio incrível de R$ 10.000,00 pela Loteria Federal do Brasil!</a:t>
            </a:r>
            <a:endParaRPr b="0" lang="pt-BR" sz="135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42" name="Image 0" descr="preencoded.png"/>
          <p:cNvPicPr/>
          <p:nvPr/>
        </p:nvPicPr>
        <p:blipFill>
          <a:blip r:embed="rId1"/>
          <a:stretch/>
        </p:blipFill>
        <p:spPr>
          <a:xfrm>
            <a:off x="0" y="0"/>
            <a:ext cx="5485680" cy="8228880"/>
          </a:xfrm>
          <a:prstGeom prst="rect">
            <a:avLst/>
          </a:prstGeom>
          <a:ln w="0">
            <a:noFill/>
          </a:ln>
        </p:spPr>
      </p:pic>
      <p:sp>
        <p:nvSpPr>
          <p:cNvPr id="843" name="Text 0"/>
          <p:cNvSpPr/>
          <p:nvPr/>
        </p:nvSpPr>
        <p:spPr>
          <a:xfrm>
            <a:off x="6350400" y="1786680"/>
            <a:ext cx="7415280" cy="2003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ts val="7849"/>
              </a:lnSpc>
              <a:tabLst>
                <a:tab algn="l" pos="0"/>
              </a:tabLst>
            </a:pPr>
            <a:r>
              <a:rPr b="0" lang="en-US" sz="6300" spc="-1" strike="noStrike">
                <a:solidFill>
                  <a:srgbClr val="f76f36"/>
                </a:solidFill>
                <a:latin typeface="Nunito Semi Bold"/>
                <a:ea typeface="Nunito Semi Bold"/>
              </a:rPr>
              <a:t>SOU Luck Card 24 hs</a:t>
            </a:r>
            <a:endParaRPr b="0" lang="pt-BR" sz="63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44" name="Text 1"/>
          <p:cNvSpPr/>
          <p:nvPr/>
        </p:nvSpPr>
        <p:spPr>
          <a:xfrm>
            <a:off x="6350400" y="4161240"/>
            <a:ext cx="7415280" cy="725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ts val="2849"/>
              </a:lnSpc>
              <a:tabLst>
                <a:tab algn="l" pos="0"/>
              </a:tabLst>
            </a:pPr>
            <a:r>
              <a:rPr b="0" lang="en-US" sz="2250" spc="-1" strike="noStrike">
                <a:solidFill>
                  <a:srgbClr val="aee4bd"/>
                </a:solidFill>
                <a:latin typeface="Nunito Semi Bold"/>
                <a:ea typeface="Nunito Semi Bold"/>
              </a:rPr>
              <a:t>SOU Luck Card 24 hs - Serviço de odontologia de urgência 24 horas.</a:t>
            </a:r>
            <a:endParaRPr b="0" lang="pt-BR" sz="225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45" name="Text 2"/>
          <p:cNvSpPr/>
          <p:nvPr/>
        </p:nvSpPr>
        <p:spPr>
          <a:xfrm>
            <a:off x="6350400" y="5257800"/>
            <a:ext cx="7415280" cy="1184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ts val="3101"/>
              </a:lnSpc>
              <a:tabLst>
                <a:tab algn="l" pos="0"/>
              </a:tabLst>
            </a:pPr>
            <a:r>
              <a:rPr b="0" lang="en-US" sz="1900" spc="-1" strike="noStrike">
                <a:solidFill>
                  <a:srgbClr val="ffffff"/>
                </a:solidFill>
                <a:latin typeface="PT Sans"/>
                <a:ea typeface="PT Sans"/>
              </a:rPr>
              <a:t>O Cartão de benefício Help oferece serviço de  urgência odontológica 24h, composto por 33 procedimentos de baixa complexidade, 365 dias por ano.</a:t>
            </a:r>
            <a:endParaRPr b="0" lang="pt-BR" sz="19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46" name="Image 0" descr="preencoded.png"/>
          <p:cNvPicPr/>
          <p:nvPr/>
        </p:nvPicPr>
        <p:blipFill>
          <a:blip r:embed="rId1"/>
          <a:stretch/>
        </p:blipFill>
        <p:spPr>
          <a:xfrm>
            <a:off x="0" y="0"/>
            <a:ext cx="5485680" cy="8228880"/>
          </a:xfrm>
          <a:prstGeom prst="rect">
            <a:avLst/>
          </a:prstGeom>
          <a:ln w="0">
            <a:noFill/>
          </a:ln>
        </p:spPr>
      </p:pic>
      <p:sp>
        <p:nvSpPr>
          <p:cNvPr id="847" name="Text 0"/>
          <p:cNvSpPr/>
          <p:nvPr/>
        </p:nvSpPr>
        <p:spPr>
          <a:xfrm>
            <a:off x="6350400" y="2459160"/>
            <a:ext cx="7373160" cy="434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0" rIns="0" tIns="0" bIns="0" anchor="t">
            <a:noAutofit/>
          </a:bodyPr>
          <a:p>
            <a:pPr>
              <a:lnSpc>
                <a:spcPts val="3399"/>
              </a:lnSpc>
              <a:tabLst>
                <a:tab algn="l" pos="0"/>
              </a:tabLst>
            </a:pPr>
            <a:r>
              <a:rPr b="0" lang="en-US" sz="2700" spc="-1" strike="noStrike">
                <a:solidFill>
                  <a:srgbClr val="f76f36"/>
                </a:solidFill>
                <a:latin typeface="Nunito Semi Bold"/>
                <a:ea typeface="Nunito Semi Bold"/>
              </a:rPr>
              <a:t>Principais diferenciais da SOU Luck Card 24 hs</a:t>
            </a:r>
            <a:endParaRPr b="0" lang="pt-BR" sz="27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48" name="Text 1"/>
          <p:cNvSpPr/>
          <p:nvPr/>
        </p:nvSpPr>
        <p:spPr>
          <a:xfrm>
            <a:off x="6745320" y="3141360"/>
            <a:ext cx="7020360" cy="394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0" rIns="0" tIns="0" bIns="0" anchor="t">
            <a:noAutofit/>
          </a:bodyPr>
          <a:p>
            <a:pPr marL="343080" indent="-343080">
              <a:lnSpc>
                <a:spcPts val="3101"/>
              </a:lnSpc>
              <a:buClr>
                <a:srgbClr val="ffffff"/>
              </a:buClr>
              <a:buFont typeface="Symbol"/>
              <a:buChar char=""/>
            </a:pPr>
            <a:r>
              <a:rPr b="0" lang="en-US" sz="1900" spc="-1" strike="noStrike">
                <a:solidFill>
                  <a:srgbClr val="ffffff"/>
                </a:solidFill>
                <a:latin typeface="PT Sans"/>
                <a:ea typeface="PT Sans"/>
              </a:rPr>
              <a:t>Atendimento 24H em todos as cidades do Brasil</a:t>
            </a:r>
            <a:endParaRPr b="0" lang="pt-BR" sz="19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49" name="Text 2"/>
          <p:cNvSpPr/>
          <p:nvPr/>
        </p:nvSpPr>
        <p:spPr>
          <a:xfrm>
            <a:off x="6745320" y="3622680"/>
            <a:ext cx="7020360" cy="7894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 marL="343080" indent="-343080">
              <a:lnSpc>
                <a:spcPts val="3101"/>
              </a:lnSpc>
              <a:buClr>
                <a:srgbClr val="ffffff"/>
              </a:buClr>
              <a:buFont typeface="Symbol"/>
              <a:buChar char=""/>
            </a:pPr>
            <a:r>
              <a:rPr b="0" lang="en-US" sz="1900" spc="-1" strike="noStrike">
                <a:solidFill>
                  <a:srgbClr val="ffffff"/>
                </a:solidFill>
                <a:latin typeface="PT Sans"/>
                <a:ea typeface="PT Sans"/>
              </a:rPr>
              <a:t>O associado Luck Card tera direito atendimento gratuito a mais de 30 (trinta) *SERVIÇOS ODONTOLOGICOS DE URGENCIA.</a:t>
            </a:r>
            <a:endParaRPr b="0" lang="pt-BR" sz="19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50" name="Text 3"/>
          <p:cNvSpPr/>
          <p:nvPr/>
        </p:nvSpPr>
        <p:spPr>
          <a:xfrm>
            <a:off x="6745320" y="4499280"/>
            <a:ext cx="7020360" cy="7894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 marL="343080" indent="-343080">
              <a:lnSpc>
                <a:spcPts val="3101"/>
              </a:lnSpc>
              <a:buClr>
                <a:srgbClr val="ffffff"/>
              </a:buClr>
              <a:buFont typeface="Symbol"/>
              <a:buChar char=""/>
            </a:pPr>
            <a:r>
              <a:rPr b="0" lang="en-US" sz="1900" spc="-1" strike="noStrike">
                <a:solidFill>
                  <a:srgbClr val="ffffff"/>
                </a:solidFill>
                <a:latin typeface="PT Sans"/>
                <a:ea typeface="PT Sans"/>
              </a:rPr>
              <a:t>Não há necessidade de clinicas ou dentistas credenciados para atendimento (livre escolha);</a:t>
            </a:r>
            <a:endParaRPr b="0" lang="pt-BR" sz="19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51" name="Text 4"/>
          <p:cNvSpPr/>
          <p:nvPr/>
        </p:nvSpPr>
        <p:spPr>
          <a:xfrm>
            <a:off x="6745320" y="5375520"/>
            <a:ext cx="7020360" cy="394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0" rIns="0" tIns="0" bIns="0" anchor="t">
            <a:noAutofit/>
          </a:bodyPr>
          <a:p>
            <a:pPr marL="343080" indent="-343080">
              <a:lnSpc>
                <a:spcPts val="3101"/>
              </a:lnSpc>
              <a:buClr>
                <a:srgbClr val="ffffff"/>
              </a:buClr>
              <a:buFont typeface="Symbol"/>
              <a:buChar char=""/>
            </a:pPr>
            <a:r>
              <a:rPr b="0" lang="en-US" sz="1900" spc="-1" strike="noStrike">
                <a:solidFill>
                  <a:srgbClr val="ffffff"/>
                </a:solidFill>
                <a:latin typeface="PT Sans"/>
                <a:ea typeface="PT Sans"/>
              </a:rPr>
              <a:t>SAF - Serviço de assistência e/ou auxílio funeral (livre escolha).</a:t>
            </a:r>
            <a:endParaRPr b="0" lang="pt-BR" sz="19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52" name="Image 0" descr="preencoded.png"/>
          <p:cNvPicPr/>
          <p:nvPr/>
        </p:nvPicPr>
        <p:blipFill>
          <a:blip r:embed="rId1"/>
          <a:stretch/>
        </p:blipFill>
        <p:spPr>
          <a:xfrm>
            <a:off x="9144000" y="0"/>
            <a:ext cx="5485680" cy="8228880"/>
          </a:xfrm>
          <a:prstGeom prst="rect">
            <a:avLst/>
          </a:prstGeom>
          <a:ln w="0">
            <a:noFill/>
          </a:ln>
        </p:spPr>
      </p:pic>
      <p:sp>
        <p:nvSpPr>
          <p:cNvPr id="853" name="Text 0"/>
          <p:cNvSpPr/>
          <p:nvPr/>
        </p:nvSpPr>
        <p:spPr>
          <a:xfrm>
            <a:off x="864000" y="1408320"/>
            <a:ext cx="7413120" cy="725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0" rIns="0" tIns="0" bIns="0" anchor="t">
            <a:noAutofit/>
          </a:bodyPr>
          <a:p>
            <a:pPr>
              <a:lnSpc>
                <a:spcPts val="5700"/>
              </a:lnSpc>
              <a:tabLst>
                <a:tab algn="l" pos="0"/>
              </a:tabLst>
            </a:pPr>
            <a:r>
              <a:rPr b="0" lang="en-US" sz="4550" spc="-1" strike="noStrike">
                <a:solidFill>
                  <a:srgbClr val="f76f36"/>
                </a:solidFill>
                <a:latin typeface="Nunito Semi Bold"/>
                <a:ea typeface="Nunito Semi Bold"/>
              </a:rPr>
              <a:t>SOU Luck Card Dental 24hs</a:t>
            </a:r>
            <a:endParaRPr b="0" lang="pt-BR" sz="455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54" name="Shape 1"/>
          <p:cNvSpPr/>
          <p:nvPr/>
        </p:nvSpPr>
        <p:spPr>
          <a:xfrm>
            <a:off x="864000" y="2782440"/>
            <a:ext cx="554760" cy="554760"/>
          </a:xfrm>
          <a:prstGeom prst="roundRect">
            <a:avLst>
              <a:gd name="adj" fmla="val 66675"/>
            </a:avLst>
          </a:prstGeom>
          <a:solidFill>
            <a:srgbClr val="002aa5"/>
          </a:solidFill>
          <a:ln w="30480">
            <a:solidFill>
              <a:srgbClr val="f76f36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pt-BR" sz="1800" spc="-1" strike="noStrike">
              <a:solidFill>
                <a:srgbClr val="ffffff"/>
              </a:solidFill>
              <a:latin typeface="Arial"/>
              <a:ea typeface="DejaVu Sans"/>
            </a:endParaRPr>
          </a:p>
        </p:txBody>
      </p:sp>
      <p:sp>
        <p:nvSpPr>
          <p:cNvPr id="855" name="Text 2"/>
          <p:cNvSpPr/>
          <p:nvPr/>
        </p:nvSpPr>
        <p:spPr>
          <a:xfrm>
            <a:off x="1037160" y="2885760"/>
            <a:ext cx="208440" cy="347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0" rIns="0" tIns="0" bIns="0" anchor="t">
            <a:noAutofit/>
          </a:bodyPr>
          <a:p>
            <a:pPr algn="ctr">
              <a:lnSpc>
                <a:spcPts val="2701"/>
              </a:lnSpc>
              <a:tabLst>
                <a:tab algn="l" pos="0"/>
              </a:tabLst>
            </a:pPr>
            <a:r>
              <a:rPr b="0" lang="en-US" sz="2700" spc="-1" strike="noStrike">
                <a:solidFill>
                  <a:srgbClr val="ffffff"/>
                </a:solidFill>
                <a:latin typeface="Nunito Semi Bold"/>
                <a:ea typeface="Nunito Semi Bold"/>
              </a:rPr>
              <a:t>1</a:t>
            </a:r>
            <a:endParaRPr b="0" lang="pt-BR" sz="27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56" name="Text 3"/>
          <p:cNvSpPr/>
          <p:nvPr/>
        </p:nvSpPr>
        <p:spPr>
          <a:xfrm>
            <a:off x="1666440" y="2782440"/>
            <a:ext cx="2950920" cy="3625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0" rIns="0" tIns="0" bIns="0" anchor="t">
            <a:noAutofit/>
          </a:bodyPr>
          <a:p>
            <a:pPr>
              <a:lnSpc>
                <a:spcPts val="2849"/>
              </a:lnSpc>
              <a:tabLst>
                <a:tab algn="l" pos="0"/>
              </a:tabLst>
            </a:pPr>
            <a:r>
              <a:rPr b="0" lang="en-US" sz="2250" spc="-1" strike="noStrike">
                <a:solidFill>
                  <a:srgbClr val="aee4bd"/>
                </a:solidFill>
                <a:latin typeface="Nunito Semi Bold"/>
                <a:ea typeface="Nunito Semi Bold"/>
              </a:rPr>
              <a:t>Atendimento Imediato</a:t>
            </a:r>
            <a:endParaRPr b="0" lang="pt-BR" sz="225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57" name="Text 4"/>
          <p:cNvSpPr/>
          <p:nvPr/>
        </p:nvSpPr>
        <p:spPr>
          <a:xfrm>
            <a:off x="2061360" y="3293640"/>
            <a:ext cx="6217920" cy="394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0" rIns="0" tIns="0" bIns="0" anchor="t">
            <a:noAutofit/>
          </a:bodyPr>
          <a:p>
            <a:pPr marL="343080" indent="-343080">
              <a:lnSpc>
                <a:spcPts val="3101"/>
              </a:lnSpc>
              <a:buClr>
                <a:srgbClr val="ffffff"/>
              </a:buClr>
              <a:buFont typeface="Symbol"/>
              <a:buChar char=""/>
            </a:pPr>
            <a:r>
              <a:rPr b="0" lang="en-US" sz="1900" spc="-1" strike="noStrike">
                <a:solidFill>
                  <a:srgbClr val="ffffff"/>
                </a:solidFill>
                <a:latin typeface="PT Sans"/>
                <a:ea typeface="PT Sans"/>
              </a:rPr>
              <a:t>Urgência odontológica 24h</a:t>
            </a:r>
            <a:endParaRPr b="0" lang="pt-BR" sz="19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58" name="Text 5"/>
          <p:cNvSpPr/>
          <p:nvPr/>
        </p:nvSpPr>
        <p:spPr>
          <a:xfrm>
            <a:off x="2061360" y="3774960"/>
            <a:ext cx="6217920" cy="394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0" rIns="0" tIns="0" bIns="0" anchor="t">
            <a:noAutofit/>
          </a:bodyPr>
          <a:p>
            <a:pPr marL="343080" indent="-343080">
              <a:lnSpc>
                <a:spcPts val="3101"/>
              </a:lnSpc>
              <a:buClr>
                <a:srgbClr val="ffffff"/>
              </a:buClr>
              <a:buFont typeface="Symbol"/>
              <a:buChar char=""/>
            </a:pPr>
            <a:r>
              <a:rPr b="0" lang="en-US" sz="1900" spc="-1" strike="noStrike">
                <a:solidFill>
                  <a:srgbClr val="ffffff"/>
                </a:solidFill>
                <a:latin typeface="PT Sans"/>
                <a:ea typeface="PT Sans"/>
              </a:rPr>
              <a:t>33 procedimentos </a:t>
            </a:r>
            <a:endParaRPr b="0" lang="pt-BR" sz="19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59" name="Text 6"/>
          <p:cNvSpPr/>
          <p:nvPr/>
        </p:nvSpPr>
        <p:spPr>
          <a:xfrm>
            <a:off x="2298240" y="4256280"/>
            <a:ext cx="5981040" cy="3153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0" rIns="0" tIns="0" bIns="0" anchor="t">
            <a:noAutofit/>
          </a:bodyPr>
          <a:p>
            <a:pPr lvl="1" marL="685800" indent="-343080">
              <a:lnSpc>
                <a:spcPts val="2449"/>
              </a:lnSpc>
              <a:buClr>
                <a:srgbClr val="ffffff"/>
              </a:buClr>
              <a:buFont typeface="Symbol"/>
              <a:buChar char=""/>
            </a:pPr>
            <a:r>
              <a:rPr b="0" lang="en-US" sz="1550" spc="-1" strike="noStrike">
                <a:solidFill>
                  <a:srgbClr val="ffffff"/>
                </a:solidFill>
                <a:latin typeface="PT Sans"/>
                <a:ea typeface="PT Sans"/>
              </a:rPr>
              <a:t>Baixa complexidade</a:t>
            </a:r>
            <a:endParaRPr b="0" lang="pt-BR" sz="155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60" name="Text 7"/>
          <p:cNvSpPr/>
          <p:nvPr/>
        </p:nvSpPr>
        <p:spPr>
          <a:xfrm>
            <a:off x="2061360" y="4658760"/>
            <a:ext cx="6217920" cy="394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0" rIns="0" tIns="0" bIns="0" anchor="t">
            <a:noAutofit/>
          </a:bodyPr>
          <a:p>
            <a:pPr marL="343080" indent="-343080">
              <a:lnSpc>
                <a:spcPts val="3101"/>
              </a:lnSpc>
              <a:buClr>
                <a:srgbClr val="ffffff"/>
              </a:buClr>
              <a:buFont typeface="Symbol"/>
              <a:buChar char=""/>
            </a:pPr>
            <a:r>
              <a:rPr b="0" lang="en-US" sz="1900" spc="-1" strike="noStrike">
                <a:solidFill>
                  <a:srgbClr val="ffffff"/>
                </a:solidFill>
                <a:latin typeface="PT Sans"/>
                <a:ea typeface="PT Sans"/>
              </a:rPr>
              <a:t>Dentista mais próximo </a:t>
            </a:r>
            <a:endParaRPr b="0" lang="pt-BR" sz="19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61" name="Text 8"/>
          <p:cNvSpPr/>
          <p:nvPr/>
        </p:nvSpPr>
        <p:spPr>
          <a:xfrm>
            <a:off x="2298240" y="5140080"/>
            <a:ext cx="5981040" cy="3153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0" rIns="0" tIns="0" bIns="0" anchor="t">
            <a:noAutofit/>
          </a:bodyPr>
          <a:p>
            <a:pPr lvl="1" marL="685800" indent="-343080">
              <a:lnSpc>
                <a:spcPts val="2449"/>
              </a:lnSpc>
              <a:buClr>
                <a:srgbClr val="ffffff"/>
              </a:buClr>
              <a:buFont typeface="Symbol"/>
              <a:buChar char=""/>
            </a:pPr>
            <a:r>
              <a:rPr b="0" lang="en-US" sz="1550" spc="-1" strike="noStrike">
                <a:solidFill>
                  <a:srgbClr val="ffffff"/>
                </a:solidFill>
                <a:latin typeface="PT Sans"/>
                <a:ea typeface="PT Sans"/>
              </a:rPr>
              <a:t>Credenciado ou não em todo o Brasil</a:t>
            </a:r>
            <a:endParaRPr b="0" lang="pt-BR" sz="155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62" name="Text 9"/>
          <p:cNvSpPr/>
          <p:nvPr/>
        </p:nvSpPr>
        <p:spPr>
          <a:xfrm>
            <a:off x="2061360" y="5542200"/>
            <a:ext cx="6217920" cy="394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0" rIns="0" tIns="0" bIns="0" anchor="t">
            <a:noAutofit/>
          </a:bodyPr>
          <a:p>
            <a:pPr marL="343080" indent="-343080">
              <a:lnSpc>
                <a:spcPts val="3101"/>
              </a:lnSpc>
              <a:buClr>
                <a:srgbClr val="ffffff"/>
              </a:buClr>
              <a:buFont typeface="Symbol"/>
              <a:buChar char=""/>
            </a:pPr>
            <a:r>
              <a:rPr b="0" lang="en-US" sz="1900" spc="-1" strike="noStrike">
                <a:solidFill>
                  <a:srgbClr val="ffffff"/>
                </a:solidFill>
                <a:latin typeface="PT Sans"/>
                <a:ea typeface="PT Sans"/>
              </a:rPr>
              <a:t>Sem custo para o usuário</a:t>
            </a:r>
            <a:endParaRPr b="0" lang="pt-BR" sz="19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63" name="Text 10"/>
          <p:cNvSpPr/>
          <p:nvPr/>
        </p:nvSpPr>
        <p:spPr>
          <a:xfrm>
            <a:off x="2061360" y="6023880"/>
            <a:ext cx="6217920" cy="394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0" rIns="0" tIns="0" bIns="0" anchor="t">
            <a:noAutofit/>
          </a:bodyPr>
          <a:p>
            <a:pPr marL="343080" indent="-343080">
              <a:lnSpc>
                <a:spcPts val="3101"/>
              </a:lnSpc>
              <a:buClr>
                <a:srgbClr val="ffffff"/>
              </a:buClr>
              <a:buFont typeface="Symbol"/>
              <a:buChar char=""/>
            </a:pPr>
            <a:r>
              <a:rPr b="0" lang="en-US" sz="1900" spc="-1" strike="noStrike">
                <a:solidFill>
                  <a:srgbClr val="ffffff"/>
                </a:solidFill>
                <a:latin typeface="PT Sans"/>
                <a:ea typeface="PT Sans"/>
              </a:rPr>
              <a:t>Pagamento imediato ao dentista  (PIX)</a:t>
            </a:r>
            <a:endParaRPr b="0" lang="pt-BR" sz="19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64" name="Text 11"/>
          <p:cNvSpPr/>
          <p:nvPr/>
        </p:nvSpPr>
        <p:spPr>
          <a:xfrm>
            <a:off x="2298240" y="6505200"/>
            <a:ext cx="5981040" cy="3153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0" rIns="0" tIns="0" bIns="0" anchor="t">
            <a:noAutofit/>
          </a:bodyPr>
          <a:p>
            <a:pPr lvl="1" marL="685800" indent="-343080">
              <a:lnSpc>
                <a:spcPts val="2449"/>
              </a:lnSpc>
              <a:buClr>
                <a:srgbClr val="ffffff"/>
              </a:buClr>
              <a:buFont typeface="Symbol"/>
              <a:buChar char=""/>
            </a:pPr>
            <a:r>
              <a:rPr b="0" lang="en-US" sz="1550" spc="-1" strike="noStrike">
                <a:solidFill>
                  <a:srgbClr val="ffffff"/>
                </a:solidFill>
                <a:latin typeface="PT Sans"/>
                <a:ea typeface="PT Sans"/>
              </a:rPr>
              <a:t>Após realização e confirmação do paciente, o pagamento é efetuado.</a:t>
            </a:r>
            <a:endParaRPr b="0" lang="pt-BR" sz="155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12700" cap="flat" cmpd="sng" algn="ctr">
          <a:solidFill>
            <a:schemeClr val="phClr"/>
          </a:solidFill>
          <a:prstDash val="solid"/>
          <a:miter/>
        </a:ln>
        <a:ln w="1905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10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12700" cap="flat" cmpd="sng" algn="ctr">
          <a:solidFill>
            <a:schemeClr val="phClr"/>
          </a:solidFill>
          <a:prstDash val="solid"/>
          <a:miter/>
        </a:ln>
        <a:ln w="1905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1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12700" cap="flat" cmpd="sng" algn="ctr">
          <a:solidFill>
            <a:schemeClr val="phClr"/>
          </a:solidFill>
          <a:prstDash val="solid"/>
          <a:miter/>
        </a:ln>
        <a:ln w="1905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12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12700" cap="flat" cmpd="sng" algn="ctr">
          <a:solidFill>
            <a:schemeClr val="phClr"/>
          </a:solidFill>
          <a:prstDash val="solid"/>
          <a:miter/>
        </a:ln>
        <a:ln w="1905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13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12700" cap="flat" cmpd="sng" algn="ctr">
          <a:solidFill>
            <a:schemeClr val="phClr"/>
          </a:solidFill>
          <a:prstDash val="solid"/>
          <a:miter/>
        </a:ln>
        <a:ln w="1905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14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12700" cap="flat" cmpd="sng" algn="ctr">
          <a:solidFill>
            <a:schemeClr val="phClr"/>
          </a:solidFill>
          <a:prstDash val="solid"/>
          <a:miter/>
        </a:ln>
        <a:ln w="1905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15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12700" cap="flat" cmpd="sng" algn="ctr">
          <a:solidFill>
            <a:schemeClr val="phClr"/>
          </a:solidFill>
          <a:prstDash val="solid"/>
          <a:miter/>
        </a:ln>
        <a:ln w="1905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16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12700" cap="flat" cmpd="sng" algn="ctr">
          <a:solidFill>
            <a:schemeClr val="phClr"/>
          </a:solidFill>
          <a:prstDash val="solid"/>
          <a:miter/>
        </a:ln>
        <a:ln w="1905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17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12700" cap="flat" cmpd="sng" algn="ctr">
          <a:solidFill>
            <a:schemeClr val="phClr"/>
          </a:solidFill>
          <a:prstDash val="solid"/>
          <a:miter/>
        </a:ln>
        <a:ln w="1905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18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12700" cap="flat" cmpd="sng" algn="ctr">
          <a:solidFill>
            <a:schemeClr val="phClr"/>
          </a:solidFill>
          <a:prstDash val="solid"/>
          <a:miter/>
        </a:ln>
        <a:ln w="1905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19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12700" cap="flat" cmpd="sng" algn="ctr">
          <a:solidFill>
            <a:schemeClr val="phClr"/>
          </a:solidFill>
          <a:prstDash val="solid"/>
          <a:miter/>
        </a:ln>
        <a:ln w="1905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12700" cap="flat" cmpd="sng" algn="ctr">
          <a:solidFill>
            <a:schemeClr val="phClr"/>
          </a:solidFill>
          <a:prstDash val="solid"/>
          <a:miter/>
        </a:ln>
        <a:ln w="1905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0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12700" cap="flat" cmpd="sng" algn="ctr">
          <a:solidFill>
            <a:schemeClr val="phClr"/>
          </a:solidFill>
          <a:prstDash val="solid"/>
          <a:miter/>
        </a:ln>
        <a:ln w="1905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12700" cap="flat" cmpd="sng" algn="ctr">
          <a:solidFill>
            <a:schemeClr val="phClr"/>
          </a:solidFill>
          <a:prstDash val="solid"/>
          <a:miter/>
        </a:ln>
        <a:ln w="1905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4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12700" cap="flat" cmpd="sng" algn="ctr">
          <a:solidFill>
            <a:schemeClr val="phClr"/>
          </a:solidFill>
          <a:prstDash val="solid"/>
          <a:miter/>
        </a:ln>
        <a:ln w="1905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5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12700" cap="flat" cmpd="sng" algn="ctr">
          <a:solidFill>
            <a:schemeClr val="phClr"/>
          </a:solidFill>
          <a:prstDash val="solid"/>
          <a:miter/>
        </a:ln>
        <a:ln w="1905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6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12700" cap="flat" cmpd="sng" algn="ctr">
          <a:solidFill>
            <a:schemeClr val="phClr"/>
          </a:solidFill>
          <a:prstDash val="solid"/>
          <a:miter/>
        </a:ln>
        <a:ln w="1905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7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12700" cap="flat" cmpd="sng" algn="ctr">
          <a:solidFill>
            <a:schemeClr val="phClr"/>
          </a:solidFill>
          <a:prstDash val="solid"/>
          <a:miter/>
        </a:ln>
        <a:ln w="1905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8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12700" cap="flat" cmpd="sng" algn="ctr">
          <a:solidFill>
            <a:schemeClr val="phClr"/>
          </a:solidFill>
          <a:prstDash val="solid"/>
          <a:miter/>
        </a:ln>
        <a:ln w="1905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9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12700" cap="flat" cmpd="sng" algn="ctr">
          <a:solidFill>
            <a:schemeClr val="phClr"/>
          </a:solidFill>
          <a:prstDash val="solid"/>
          <a:miter/>
        </a:ln>
        <a:ln w="1905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</TotalTime>
  <Application>LibreOffice/7.5.2.2$MacOSX_AARCH64 LibreOffice_project/53bb9681a964705cf672590721dbc85eb4d0c3a2</Application>
  <AppVersion>15.0000</AppVersion>
  <Words>0</Words>
  <Paragraphs>0</Paragraphs>
  <Company>PptxGenJS</Company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2024-10-08T17:22:35Z</dcterms:created>
  <dc:creator>PptxGenJS</dc:creator>
  <dc:description/>
  <dc:language>pt-BR</dc:language>
  <cp:lastModifiedBy/>
  <dcterms:modified xsi:type="dcterms:W3CDTF">2024-10-08T13:34:13Z</dcterms:modified>
  <cp:revision>4</cp:revision>
  <dc:subject>PptxGenJS Presentation</dc:subject>
  <dc:title>PptxGenJS Presentation</dc:titl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Notes">
    <vt:i4>18</vt:i4>
  </property>
  <property fmtid="{D5CDD505-2E9C-101B-9397-08002B2CF9AE}" pid="3" name="PresentationFormat">
    <vt:lpwstr>On-screen Show (16:9)</vt:lpwstr>
  </property>
  <property fmtid="{D5CDD505-2E9C-101B-9397-08002B2CF9AE}" pid="4" name="Slides">
    <vt:i4>18</vt:i4>
  </property>
</Properties>
</file>