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2.png" ContentType="image/png"/>
  <Override PartName="/ppt/media/image25.png" ContentType="image/png"/>
  <Override PartName="/ppt/media/image12.png" ContentType="image/png"/>
  <Override PartName="/ppt/media/image10.png" ContentType="image/png"/>
  <Override PartName="/ppt/media/image41.png" ContentType="image/png"/>
  <Override PartName="/ppt/media/image3.png" ContentType="image/png"/>
  <Override PartName="/ppt/media/image26.png" ContentType="image/png"/>
  <Override PartName="/ppt/media/image13.png" ContentType="image/png"/>
  <Override PartName="/ppt/media/image11.png" ContentType="image/png"/>
  <Override PartName="/ppt/media/image42.png" ContentType="image/png"/>
  <Override PartName="/ppt/media/image1.png" ContentType="image/png"/>
  <Override PartName="/ppt/media/image24.png" ContentType="image/png"/>
  <Override PartName="/ppt/media/image4.png" ContentType="image/png"/>
  <Override PartName="/ppt/media/image27.png" ContentType="image/png"/>
  <Override PartName="/ppt/media/image14.png" ContentType="image/png"/>
  <Override PartName="/ppt/media/image5.png" ContentType="image/png"/>
  <Override PartName="/ppt/media/image28.png" ContentType="image/png"/>
  <Override PartName="/ppt/media/image15.png" ContentType="image/png"/>
  <Override PartName="/ppt/media/image16.png" ContentType="image/png"/>
  <Override PartName="/ppt/media/image7.png" ContentType="image/png"/>
  <Override PartName="/ppt/media/image17.png" ContentType="image/png"/>
  <Override PartName="/ppt/media/image8.png" ContentType="image/png"/>
  <Override PartName="/ppt/media/image18.png" ContentType="image/png"/>
  <Override PartName="/ppt/media/image20.png" ContentType="image/png"/>
  <Override PartName="/ppt/media/image9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30.png" ContentType="image/png"/>
  <Override PartName="/ppt/media/image6.png" ContentType="image/png"/>
  <Override PartName="/ppt/media/image29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png" ContentType="image/png"/>
  <Override PartName="/ppt/media/image38.png" ContentType="image/png"/>
  <Override PartName="/ppt/media/image40.png" ContentType="image/png"/>
  <Override PartName="/ppt/media/image39.png" ContentType="image/png"/>
  <Override PartName="/ppt/media/image36.png" ContentType="image/pn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9.xml.rels" ContentType="application/vnd.openxmlformats-package.relationships+xml"/>
  <Override PartName="/ppt/slides/_rels/slide2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26.xml.rels" ContentType="application/vnd.openxmlformats-package.relationships+xml"/>
  <Override PartName="/ppt/slides/_rels/slide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06A0000-9A3F-4F16-941F-378657C35CFF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ldImg"/>
          </p:nvPr>
        </p:nvSpPr>
        <p:spPr>
          <a:xfrm>
            <a:off x="630000" y="835200"/>
            <a:ext cx="5038920" cy="2254680"/>
          </a:xfrm>
          <a:prstGeom prst="rect">
            <a:avLst/>
          </a:prstGeom>
          <a:ln w="0">
            <a:noFill/>
          </a:ln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30000" y="3215880"/>
            <a:ext cx="5038920" cy="26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sldNum" idx="7"/>
          </p:nvPr>
        </p:nvSpPr>
        <p:spPr>
          <a:xfrm>
            <a:off x="3568320" y="6347160"/>
            <a:ext cx="2728800" cy="33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7F6B05-BDA7-4877-97BE-729B915B966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sldImg"/>
          </p:nvPr>
        </p:nvSpPr>
        <p:spPr>
          <a:xfrm>
            <a:off x="630000" y="835200"/>
            <a:ext cx="5038920" cy="2254680"/>
          </a:xfrm>
          <a:prstGeom prst="rect">
            <a:avLst/>
          </a:prstGeom>
          <a:ln w="0">
            <a:noFill/>
          </a:ln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30000" y="3215880"/>
            <a:ext cx="5038920" cy="26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sldNum" idx="8"/>
          </p:nvPr>
        </p:nvSpPr>
        <p:spPr>
          <a:xfrm>
            <a:off x="3568320" y="6347160"/>
            <a:ext cx="2728800" cy="33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58120E3-FCF8-469F-B1E0-5748A46379A0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sldImg"/>
          </p:nvPr>
        </p:nvSpPr>
        <p:spPr>
          <a:xfrm>
            <a:off x="630000" y="835200"/>
            <a:ext cx="5039280" cy="2254680"/>
          </a:xfrm>
          <a:prstGeom prst="rect">
            <a:avLst/>
          </a:prstGeom>
          <a:ln w="0">
            <a:noFill/>
          </a:ln>
        </p:spPr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630000" y="3215880"/>
            <a:ext cx="5039280" cy="263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sldNum" idx="9"/>
          </p:nvPr>
        </p:nvSpPr>
        <p:spPr>
          <a:xfrm>
            <a:off x="3568320" y="6347160"/>
            <a:ext cx="2729160" cy="33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FC89E0A-BD7D-441B-951B-BF5CB55DC1D7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F0D12D-FCFE-4491-B4AC-BE371F6E1A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331B2E-B78C-4FED-AA15-1AA38766087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79475F-4DBC-4A96-962D-A7D2FBB7BDC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7D3881-010C-4216-8A51-CACC319BEBE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57B3B0-558E-404F-B39B-94396D36F6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7548B4-D592-4D30-8DC9-D79DAD5AA0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344CAF-B461-4B92-9513-3E06091A096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B6741A-176D-4947-A29F-1E76DCC5740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693242-5B78-457A-9BC6-7029E1C07D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7E47E8-FD0E-4AA0-8A19-B368EC496C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C287EE-413E-43CE-9849-EBB7C2DBD24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3CA9C8-7E49-474A-B432-A905C88AB9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E97C85-62CA-4F57-AEFB-819FB86832C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8286920" cy="10285920"/>
          </a:xfrm>
          <a:prstGeom prst="rect">
            <a:avLst/>
          </a:prstGeom>
          <a:ln w="0">
            <a:noFill/>
          </a:ln>
        </p:spPr>
      </p:pic>
      <p:sp>
        <p:nvSpPr>
          <p:cNvPr id="42" name="Shape 0"/>
          <p:cNvSpPr/>
          <p:nvPr/>
        </p:nvSpPr>
        <p:spPr>
          <a:xfrm>
            <a:off x="0" y="0"/>
            <a:ext cx="18286920" cy="1028592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43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6048800" y="9686880"/>
            <a:ext cx="2152080" cy="51300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83" name="Shape 0"/>
          <p:cNvSpPr/>
          <p:nvPr/>
        </p:nvSpPr>
        <p:spPr>
          <a:xfrm>
            <a:off x="0" y="0"/>
            <a:ext cx="18287280" cy="102862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84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6048800" y="9686880"/>
            <a:ext cx="2152440" cy="51372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hyperlink" Target="https://luckcard.com.br" TargetMode="External"/><Relationship Id="rId3" Type="http://schemas.openxmlformats.org/officeDocument/2006/relationships/hyperlink" Target="https://luckcard.com.br" TargetMode="External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hyperlink" Target="https://luckcard.com.br" TargetMode="External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hyperlink" Target="https://luckcard.com.br" TargetMode="External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2"/>
          <p:cNvSpPr/>
          <p:nvPr/>
        </p:nvSpPr>
        <p:spPr>
          <a:xfrm>
            <a:off x="529920" y="745560"/>
            <a:ext cx="8809200" cy="8795160"/>
          </a:xfrm>
          <a:custGeom>
            <a:avLst/>
            <a:gdLst>
              <a:gd name="textAreaLeft" fmla="*/ 0 w 8809200"/>
              <a:gd name="textAreaRight" fmla="*/ 8809920 w 8809200"/>
              <a:gd name="textAreaTop" fmla="*/ 0 h 8795160"/>
              <a:gd name="textAreaBottom" fmla="*/ 8795880 h 8795160"/>
            </a:gdLst>
            <a:ahLst/>
            <a:rect l="textAreaLeft" t="textAreaTop" r="textAreaRight" b="textAreaBottom"/>
            <a:pathLst>
              <a:path w="8809790" h="8795700">
                <a:moveTo>
                  <a:pt x="0" y="0"/>
                </a:moveTo>
                <a:lnTo>
                  <a:pt x="8809789" y="0"/>
                </a:lnTo>
                <a:lnTo>
                  <a:pt x="8809789" y="8795700"/>
                </a:lnTo>
                <a:lnTo>
                  <a:pt x="0" y="87957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19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30" name="Group 3"/>
          <p:cNvGrpSpPr/>
          <p:nvPr/>
        </p:nvGrpSpPr>
        <p:grpSpPr>
          <a:xfrm>
            <a:off x="3562200" y="3748320"/>
            <a:ext cx="11080800" cy="2789640"/>
            <a:chOff x="3562200" y="3748320"/>
            <a:chExt cx="11080800" cy="2789640"/>
          </a:xfrm>
        </p:grpSpPr>
        <p:sp>
          <p:nvSpPr>
            <p:cNvPr id="131" name="Freeform 4"/>
            <p:cNvSpPr/>
            <p:nvPr/>
          </p:nvSpPr>
          <p:spPr>
            <a:xfrm>
              <a:off x="3562200" y="3748320"/>
              <a:ext cx="2793960" cy="2789640"/>
            </a:xfrm>
            <a:custGeom>
              <a:avLst/>
              <a:gdLst>
                <a:gd name="textAreaLeft" fmla="*/ 0 w 2793960"/>
                <a:gd name="textAreaRight" fmla="*/ 2794680 w 2793960"/>
                <a:gd name="textAreaTop" fmla="*/ 0 h 2789640"/>
                <a:gd name="textAreaBottom" fmla="*/ 2790360 h 2789640"/>
              </a:gdLst>
              <a:ahLst/>
              <a:rect l="textAreaLeft" t="textAreaTop" r="textAreaRight" b="textAreaBottom"/>
              <a:pathLst>
                <a:path w="3726291" h="3720562">
                  <a:moveTo>
                    <a:pt x="0" y="0"/>
                  </a:moveTo>
                  <a:lnTo>
                    <a:pt x="3726291" y="0"/>
                  </a:lnTo>
                  <a:lnTo>
                    <a:pt x="3726291" y="3720562"/>
                  </a:lnTo>
                  <a:lnTo>
                    <a:pt x="0" y="372056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132" name="Group 5"/>
            <p:cNvGrpSpPr/>
            <p:nvPr/>
          </p:nvGrpSpPr>
          <p:grpSpPr>
            <a:xfrm>
              <a:off x="6744960" y="4014360"/>
              <a:ext cx="122400" cy="1354320"/>
              <a:chOff x="6744960" y="4014360"/>
              <a:chExt cx="122400" cy="1354320"/>
            </a:xfrm>
          </p:grpSpPr>
          <p:sp>
            <p:nvSpPr>
              <p:cNvPr id="133" name="Freeform 6"/>
              <p:cNvSpPr/>
              <p:nvPr/>
            </p:nvSpPr>
            <p:spPr>
              <a:xfrm>
                <a:off x="6744960" y="4014360"/>
                <a:ext cx="122400" cy="1354320"/>
              </a:xfrm>
              <a:custGeom>
                <a:avLst/>
                <a:gdLst>
                  <a:gd name="textAreaLeft" fmla="*/ 0 w 122400"/>
                  <a:gd name="textAreaRight" fmla="*/ 123120 w 122400"/>
                  <a:gd name="textAreaTop" fmla="*/ 0 h 1354320"/>
                  <a:gd name="textAreaBottom" fmla="*/ 1355040 h 1354320"/>
                </a:gdLst>
                <a:ahLst/>
                <a:rect l="textAreaLeft" t="textAreaTop" r="textAreaRight" b="textAreaBottom"/>
                <a:pathLst>
                  <a:path w="95123" h="1048258">
                    <a:moveTo>
                      <a:pt x="1016" y="1000252"/>
                    </a:moveTo>
                    <a:lnTo>
                      <a:pt x="1016" y="47879"/>
                    </a:lnTo>
                    <a:cubicBezTo>
                      <a:pt x="0" y="28829"/>
                      <a:pt x="7493" y="15367"/>
                      <a:pt x="23495" y="7747"/>
                    </a:cubicBezTo>
                    <a:cubicBezTo>
                      <a:pt x="39497" y="127"/>
                      <a:pt x="55372" y="0"/>
                      <a:pt x="71247" y="7747"/>
                    </a:cubicBezTo>
                    <a:cubicBezTo>
                      <a:pt x="87122" y="15494"/>
                      <a:pt x="95123" y="28829"/>
                      <a:pt x="95123" y="47879"/>
                    </a:cubicBezTo>
                    <a:lnTo>
                      <a:pt x="95123" y="1000252"/>
                    </a:lnTo>
                    <a:cubicBezTo>
                      <a:pt x="95123" y="1019302"/>
                      <a:pt x="87122" y="1032764"/>
                      <a:pt x="71247" y="1040511"/>
                    </a:cubicBezTo>
                    <a:cubicBezTo>
                      <a:pt x="55372" y="1048258"/>
                      <a:pt x="39370" y="1048258"/>
                      <a:pt x="23495" y="1040511"/>
                    </a:cubicBezTo>
                    <a:cubicBezTo>
                      <a:pt x="7620" y="1032764"/>
                      <a:pt x="0" y="1019302"/>
                      <a:pt x="1016" y="1000252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134" name="Group 7"/>
            <p:cNvGrpSpPr/>
            <p:nvPr/>
          </p:nvGrpSpPr>
          <p:grpSpPr>
            <a:xfrm>
              <a:off x="6746040" y="5648760"/>
              <a:ext cx="1179000" cy="472320"/>
              <a:chOff x="6746040" y="5648760"/>
              <a:chExt cx="1179000" cy="472320"/>
            </a:xfrm>
          </p:grpSpPr>
          <p:sp>
            <p:nvSpPr>
              <p:cNvPr id="135" name="Freeform 8"/>
              <p:cNvSpPr/>
              <p:nvPr/>
            </p:nvSpPr>
            <p:spPr>
              <a:xfrm>
                <a:off x="6746040" y="5648760"/>
                <a:ext cx="333000" cy="471240"/>
              </a:xfrm>
              <a:custGeom>
                <a:avLst/>
                <a:gdLst>
                  <a:gd name="textAreaLeft" fmla="*/ 0 w 333000"/>
                  <a:gd name="textAreaRight" fmla="*/ 333720 w 333000"/>
                  <a:gd name="textAreaTop" fmla="*/ 0 h 471240"/>
                  <a:gd name="textAreaBottom" fmla="*/ 471960 h 471240"/>
                </a:gdLst>
                <a:ahLst/>
                <a:rect l="textAreaLeft" t="textAreaTop" r="textAreaRight" b="textAreaBottom"/>
                <a:pathLst>
                  <a:path w="258064" h="364998">
                    <a:moveTo>
                      <a:pt x="65024" y="352044"/>
                    </a:moveTo>
                    <a:cubicBezTo>
                      <a:pt x="45085" y="343535"/>
                      <a:pt x="29337" y="331343"/>
                      <a:pt x="17780" y="315341"/>
                    </a:cubicBezTo>
                    <a:cubicBezTo>
                      <a:pt x="6223" y="299339"/>
                      <a:pt x="381" y="280543"/>
                      <a:pt x="0" y="258699"/>
                    </a:cubicBezTo>
                    <a:lnTo>
                      <a:pt x="76581" y="258699"/>
                    </a:lnTo>
                    <a:cubicBezTo>
                      <a:pt x="77597" y="273304"/>
                      <a:pt x="82804" y="284861"/>
                      <a:pt x="92202" y="293370"/>
                    </a:cubicBezTo>
                    <a:cubicBezTo>
                      <a:pt x="101600" y="301879"/>
                      <a:pt x="114427" y="306070"/>
                      <a:pt x="130683" y="306070"/>
                    </a:cubicBezTo>
                    <a:cubicBezTo>
                      <a:pt x="147320" y="306070"/>
                      <a:pt x="160401" y="302006"/>
                      <a:pt x="169926" y="294005"/>
                    </a:cubicBezTo>
                    <a:cubicBezTo>
                      <a:pt x="179451" y="286004"/>
                      <a:pt x="184150" y="275590"/>
                      <a:pt x="184150" y="262636"/>
                    </a:cubicBezTo>
                    <a:cubicBezTo>
                      <a:pt x="184150" y="252095"/>
                      <a:pt x="180848" y="243459"/>
                      <a:pt x="174498" y="236601"/>
                    </a:cubicBezTo>
                    <a:lnTo>
                      <a:pt x="150241" y="220472"/>
                    </a:lnTo>
                    <a:cubicBezTo>
                      <a:pt x="140589" y="216535"/>
                      <a:pt x="127254" y="212217"/>
                      <a:pt x="110236" y="207518"/>
                    </a:cubicBezTo>
                    <a:cubicBezTo>
                      <a:pt x="87122" y="200660"/>
                      <a:pt x="68326" y="193929"/>
                      <a:pt x="53848" y="187325"/>
                    </a:cubicBezTo>
                    <a:cubicBezTo>
                      <a:pt x="39370" y="180721"/>
                      <a:pt x="26924" y="170815"/>
                      <a:pt x="16637" y="157480"/>
                    </a:cubicBezTo>
                    <a:cubicBezTo>
                      <a:pt x="6350" y="144145"/>
                      <a:pt x="1016" y="126111"/>
                      <a:pt x="1016" y="103632"/>
                    </a:cubicBezTo>
                    <a:cubicBezTo>
                      <a:pt x="1016" y="82550"/>
                      <a:pt x="6350" y="64135"/>
                      <a:pt x="16891" y="48514"/>
                    </a:cubicBezTo>
                    <a:cubicBezTo>
                      <a:pt x="27432" y="32893"/>
                      <a:pt x="42164" y="20828"/>
                      <a:pt x="61341" y="12573"/>
                    </a:cubicBezTo>
                    <a:cubicBezTo>
                      <a:pt x="80518" y="4318"/>
                      <a:pt x="102108" y="0"/>
                      <a:pt x="126492" y="0"/>
                    </a:cubicBezTo>
                    <a:cubicBezTo>
                      <a:pt x="163195" y="0"/>
                      <a:pt x="193040" y="8890"/>
                      <a:pt x="216027" y="26797"/>
                    </a:cubicBezTo>
                    <a:cubicBezTo>
                      <a:pt x="239014" y="44704"/>
                      <a:pt x="251714" y="69596"/>
                      <a:pt x="254000" y="101600"/>
                    </a:cubicBezTo>
                    <a:lnTo>
                      <a:pt x="175514" y="101600"/>
                    </a:lnTo>
                    <a:cubicBezTo>
                      <a:pt x="174879" y="89408"/>
                      <a:pt x="169672" y="79248"/>
                      <a:pt x="159893" y="71247"/>
                    </a:cubicBezTo>
                    <a:cubicBezTo>
                      <a:pt x="150114" y="63246"/>
                      <a:pt x="137414" y="59309"/>
                      <a:pt x="121412" y="59309"/>
                    </a:cubicBezTo>
                    <a:cubicBezTo>
                      <a:pt x="107442" y="59309"/>
                      <a:pt x="96266" y="62865"/>
                      <a:pt x="88011" y="69977"/>
                    </a:cubicBezTo>
                    <a:cubicBezTo>
                      <a:pt x="79756" y="77089"/>
                      <a:pt x="75565" y="87503"/>
                      <a:pt x="75565" y="101092"/>
                    </a:cubicBezTo>
                    <a:cubicBezTo>
                      <a:pt x="75565" y="110617"/>
                      <a:pt x="78740" y="118491"/>
                      <a:pt x="84963" y="124841"/>
                    </a:cubicBezTo>
                    <a:lnTo>
                      <a:pt x="108458" y="140208"/>
                    </a:lnTo>
                    <a:cubicBezTo>
                      <a:pt x="117856" y="144145"/>
                      <a:pt x="130937" y="148590"/>
                      <a:pt x="147955" y="153670"/>
                    </a:cubicBezTo>
                    <a:cubicBezTo>
                      <a:pt x="171069" y="160528"/>
                      <a:pt x="189992" y="167259"/>
                      <a:pt x="204597" y="174117"/>
                    </a:cubicBezTo>
                    <a:cubicBezTo>
                      <a:pt x="219202" y="180975"/>
                      <a:pt x="231775" y="191135"/>
                      <a:pt x="242316" y="204724"/>
                    </a:cubicBezTo>
                    <a:cubicBezTo>
                      <a:pt x="252857" y="218313"/>
                      <a:pt x="258064" y="236220"/>
                      <a:pt x="258064" y="258318"/>
                    </a:cubicBezTo>
                    <a:cubicBezTo>
                      <a:pt x="258064" y="277368"/>
                      <a:pt x="253111" y="295021"/>
                      <a:pt x="243332" y="311404"/>
                    </a:cubicBezTo>
                    <a:cubicBezTo>
                      <a:pt x="233553" y="327787"/>
                      <a:pt x="218948" y="340741"/>
                      <a:pt x="200025" y="350393"/>
                    </a:cubicBezTo>
                    <a:cubicBezTo>
                      <a:pt x="181102" y="360045"/>
                      <a:pt x="158369" y="364998"/>
                      <a:pt x="132207" y="364998"/>
                    </a:cubicBezTo>
                    <a:cubicBezTo>
                      <a:pt x="107315" y="364998"/>
                      <a:pt x="84963" y="360807"/>
                      <a:pt x="65151" y="352298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36" name="Freeform 9"/>
              <p:cNvSpPr/>
              <p:nvPr/>
            </p:nvSpPr>
            <p:spPr>
              <a:xfrm>
                <a:off x="7136280" y="5744160"/>
                <a:ext cx="375480" cy="376920"/>
              </a:xfrm>
              <a:custGeom>
                <a:avLst/>
                <a:gdLst>
                  <a:gd name="textAreaLeft" fmla="*/ 0 w 375480"/>
                  <a:gd name="textAreaRight" fmla="*/ 376200 w 375480"/>
                  <a:gd name="textAreaTop" fmla="*/ 0 h 376920"/>
                  <a:gd name="textAreaBottom" fmla="*/ 377640 h 376920"/>
                </a:gdLst>
                <a:ahLst/>
                <a:rect l="textAreaLeft" t="textAreaTop" r="textAreaRight" b="textAreaBottom"/>
                <a:pathLst>
                  <a:path w="291084" h="292100">
                    <a:moveTo>
                      <a:pt x="180086" y="220345"/>
                    </a:moveTo>
                    <a:cubicBezTo>
                      <a:pt x="191516" y="213995"/>
                      <a:pt x="200533" y="204597"/>
                      <a:pt x="207391" y="192024"/>
                    </a:cubicBezTo>
                    <a:cubicBezTo>
                      <a:pt x="214249" y="179451"/>
                      <a:pt x="217551" y="164084"/>
                      <a:pt x="217551" y="146050"/>
                    </a:cubicBezTo>
                    <a:cubicBezTo>
                      <a:pt x="217551" y="119126"/>
                      <a:pt x="210439" y="98552"/>
                      <a:pt x="196342" y="84074"/>
                    </a:cubicBezTo>
                    <a:cubicBezTo>
                      <a:pt x="182245" y="69596"/>
                      <a:pt x="164973" y="62357"/>
                      <a:pt x="144526" y="62357"/>
                    </a:cubicBezTo>
                    <a:cubicBezTo>
                      <a:pt x="124079" y="62357"/>
                      <a:pt x="107061" y="69596"/>
                      <a:pt x="93218" y="84074"/>
                    </a:cubicBezTo>
                    <a:cubicBezTo>
                      <a:pt x="79375" y="98552"/>
                      <a:pt x="72517" y="119253"/>
                      <a:pt x="72517" y="146050"/>
                    </a:cubicBezTo>
                    <a:cubicBezTo>
                      <a:pt x="72517" y="172847"/>
                      <a:pt x="79248" y="193548"/>
                      <a:pt x="92710" y="208026"/>
                    </a:cubicBezTo>
                    <a:cubicBezTo>
                      <a:pt x="106172" y="222504"/>
                      <a:pt x="123063" y="229743"/>
                      <a:pt x="143510" y="229743"/>
                    </a:cubicBezTo>
                    <a:cubicBezTo>
                      <a:pt x="156464" y="229743"/>
                      <a:pt x="168656" y="226568"/>
                      <a:pt x="179959" y="220345"/>
                    </a:cubicBezTo>
                    <a:moveTo>
                      <a:pt x="69977" y="273939"/>
                    </a:moveTo>
                    <a:cubicBezTo>
                      <a:pt x="48260" y="261874"/>
                      <a:pt x="31115" y="244729"/>
                      <a:pt x="18669" y="222631"/>
                    </a:cubicBezTo>
                    <a:cubicBezTo>
                      <a:pt x="6223" y="200533"/>
                      <a:pt x="0" y="175006"/>
                      <a:pt x="0" y="146050"/>
                    </a:cubicBezTo>
                    <a:cubicBezTo>
                      <a:pt x="0" y="117094"/>
                      <a:pt x="6350" y="91694"/>
                      <a:pt x="19177" y="69469"/>
                    </a:cubicBezTo>
                    <a:cubicBezTo>
                      <a:pt x="32004" y="47244"/>
                      <a:pt x="49403" y="30226"/>
                      <a:pt x="71501" y="18161"/>
                    </a:cubicBezTo>
                    <a:cubicBezTo>
                      <a:pt x="93599" y="6096"/>
                      <a:pt x="118237" y="0"/>
                      <a:pt x="145542" y="0"/>
                    </a:cubicBezTo>
                    <a:cubicBezTo>
                      <a:pt x="172847" y="0"/>
                      <a:pt x="197485" y="6096"/>
                      <a:pt x="219583" y="18161"/>
                    </a:cubicBezTo>
                    <a:cubicBezTo>
                      <a:pt x="241681" y="30226"/>
                      <a:pt x="259080" y="47371"/>
                      <a:pt x="271907" y="69469"/>
                    </a:cubicBezTo>
                    <a:cubicBezTo>
                      <a:pt x="284734" y="91567"/>
                      <a:pt x="291084" y="117094"/>
                      <a:pt x="291084" y="146050"/>
                    </a:cubicBezTo>
                    <a:cubicBezTo>
                      <a:pt x="291084" y="175006"/>
                      <a:pt x="284480" y="200533"/>
                      <a:pt x="271399" y="222631"/>
                    </a:cubicBezTo>
                    <a:cubicBezTo>
                      <a:pt x="258318" y="244729"/>
                      <a:pt x="240665" y="261874"/>
                      <a:pt x="218313" y="273939"/>
                    </a:cubicBezTo>
                    <a:cubicBezTo>
                      <a:pt x="195961" y="286004"/>
                      <a:pt x="171069" y="292100"/>
                      <a:pt x="143510" y="292100"/>
                    </a:cubicBezTo>
                    <a:cubicBezTo>
                      <a:pt x="116332" y="292100"/>
                      <a:pt x="91821" y="286004"/>
                      <a:pt x="69977" y="273939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37" name="Freeform 10"/>
              <p:cNvSpPr/>
              <p:nvPr/>
            </p:nvSpPr>
            <p:spPr>
              <a:xfrm>
                <a:off x="7577640" y="5750280"/>
                <a:ext cx="347400" cy="369000"/>
              </a:xfrm>
              <a:custGeom>
                <a:avLst/>
                <a:gdLst>
                  <a:gd name="textAreaLeft" fmla="*/ 0 w 347400"/>
                  <a:gd name="textAreaRight" fmla="*/ 348120 w 347400"/>
                  <a:gd name="textAreaTop" fmla="*/ 0 h 369000"/>
                  <a:gd name="textAreaBottom" fmla="*/ 369720 h 369000"/>
                </a:gdLst>
                <a:ahLst/>
                <a:rect l="textAreaLeft" t="textAreaTop" r="textAreaRight" b="textAreaBottom"/>
                <a:pathLst>
                  <a:path w="269240" h="286131">
                    <a:moveTo>
                      <a:pt x="269240" y="0"/>
                    </a:moveTo>
                    <a:lnTo>
                      <a:pt x="269240" y="282702"/>
                    </a:lnTo>
                    <a:lnTo>
                      <a:pt x="197358" y="282702"/>
                    </a:lnTo>
                    <a:lnTo>
                      <a:pt x="197358" y="246888"/>
                    </a:lnTo>
                    <a:cubicBezTo>
                      <a:pt x="188214" y="259080"/>
                      <a:pt x="176149" y="268732"/>
                      <a:pt x="161417" y="275717"/>
                    </a:cubicBezTo>
                    <a:cubicBezTo>
                      <a:pt x="146685" y="282702"/>
                      <a:pt x="130556" y="286131"/>
                      <a:pt x="113157" y="286131"/>
                    </a:cubicBezTo>
                    <a:cubicBezTo>
                      <a:pt x="91059" y="286131"/>
                      <a:pt x="71501" y="281432"/>
                      <a:pt x="54483" y="272161"/>
                    </a:cubicBezTo>
                    <a:cubicBezTo>
                      <a:pt x="37465" y="262890"/>
                      <a:pt x="24130" y="249047"/>
                      <a:pt x="14478" y="230759"/>
                    </a:cubicBezTo>
                    <a:cubicBezTo>
                      <a:pt x="4826" y="212471"/>
                      <a:pt x="0" y="190881"/>
                      <a:pt x="0" y="165735"/>
                    </a:cubicBezTo>
                    <a:lnTo>
                      <a:pt x="0" y="0"/>
                    </a:lnTo>
                    <a:lnTo>
                      <a:pt x="71374" y="0"/>
                    </a:lnTo>
                    <a:lnTo>
                      <a:pt x="71374" y="155575"/>
                    </a:lnTo>
                    <a:cubicBezTo>
                      <a:pt x="71374" y="178054"/>
                      <a:pt x="76962" y="195326"/>
                      <a:pt x="88265" y="207391"/>
                    </a:cubicBezTo>
                    <a:cubicBezTo>
                      <a:pt x="99568" y="219456"/>
                      <a:pt x="114808" y="225552"/>
                      <a:pt x="134239" y="225552"/>
                    </a:cubicBezTo>
                    <a:cubicBezTo>
                      <a:pt x="153924" y="225552"/>
                      <a:pt x="169418" y="219456"/>
                      <a:pt x="180721" y="207391"/>
                    </a:cubicBezTo>
                    <a:cubicBezTo>
                      <a:pt x="192024" y="195326"/>
                      <a:pt x="197485" y="178054"/>
                      <a:pt x="197485" y="155575"/>
                    </a:cubicBezTo>
                    <a:lnTo>
                      <a:pt x="1974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138" name="Group 11"/>
            <p:cNvGrpSpPr/>
            <p:nvPr/>
          </p:nvGrpSpPr>
          <p:grpSpPr>
            <a:xfrm>
              <a:off x="8182080" y="5712480"/>
              <a:ext cx="335520" cy="335880"/>
              <a:chOff x="8182080" y="5712480"/>
              <a:chExt cx="335520" cy="335880"/>
            </a:xfrm>
          </p:grpSpPr>
          <p:sp>
            <p:nvSpPr>
              <p:cNvPr id="139" name="Freeform 12"/>
              <p:cNvSpPr/>
              <p:nvPr/>
            </p:nvSpPr>
            <p:spPr>
              <a:xfrm>
                <a:off x="8182080" y="5712480"/>
                <a:ext cx="335520" cy="335880"/>
              </a:xfrm>
              <a:custGeom>
                <a:avLst/>
                <a:gdLst>
                  <a:gd name="textAreaLeft" fmla="*/ 0 w 335520"/>
                  <a:gd name="textAreaRight" fmla="*/ 336240 w 335520"/>
                  <a:gd name="textAreaTop" fmla="*/ 0 h 335880"/>
                  <a:gd name="textAreaBottom" fmla="*/ 336600 h 335880"/>
                </a:gdLst>
                <a:ahLst/>
                <a:rect l="textAreaLeft" t="textAreaTop" r="textAreaRight" b="textAreaBottom"/>
                <a:pathLst>
                  <a:path w="260223" h="260350">
                    <a:moveTo>
                      <a:pt x="260223" y="161290"/>
                    </a:moveTo>
                    <a:lnTo>
                      <a:pt x="163830" y="161290"/>
                    </a:lnTo>
                    <a:lnTo>
                      <a:pt x="163830" y="260350"/>
                    </a:lnTo>
                    <a:lnTo>
                      <a:pt x="96393" y="260350"/>
                    </a:lnTo>
                    <a:lnTo>
                      <a:pt x="96393" y="161290"/>
                    </a:lnTo>
                    <a:lnTo>
                      <a:pt x="0" y="161290"/>
                    </a:lnTo>
                    <a:lnTo>
                      <a:pt x="0" y="98933"/>
                    </a:lnTo>
                    <a:lnTo>
                      <a:pt x="96393" y="98933"/>
                    </a:lnTo>
                    <a:lnTo>
                      <a:pt x="96393" y="0"/>
                    </a:lnTo>
                    <a:lnTo>
                      <a:pt x="163703" y="0"/>
                    </a:lnTo>
                    <a:lnTo>
                      <a:pt x="163703" y="98933"/>
                    </a:lnTo>
                    <a:lnTo>
                      <a:pt x="260096" y="9893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140" name="Group 13"/>
            <p:cNvGrpSpPr/>
            <p:nvPr/>
          </p:nvGrpSpPr>
          <p:grpSpPr>
            <a:xfrm>
              <a:off x="7066080" y="4014000"/>
              <a:ext cx="2982600" cy="1368720"/>
              <a:chOff x="7066080" y="4014000"/>
              <a:chExt cx="2982600" cy="1368720"/>
            </a:xfrm>
          </p:grpSpPr>
          <p:sp>
            <p:nvSpPr>
              <p:cNvPr id="141" name="Freeform 14"/>
              <p:cNvSpPr/>
              <p:nvPr/>
            </p:nvSpPr>
            <p:spPr>
              <a:xfrm>
                <a:off x="7066080" y="4315680"/>
                <a:ext cx="872640" cy="1066680"/>
              </a:xfrm>
              <a:custGeom>
                <a:avLst/>
                <a:gdLst>
                  <a:gd name="textAreaLeft" fmla="*/ 0 w 872640"/>
                  <a:gd name="textAreaRight" fmla="*/ 873360 w 872640"/>
                  <a:gd name="textAreaTop" fmla="*/ 0 h 1066680"/>
                  <a:gd name="textAreaBottom" fmla="*/ 1067400 h 1066680"/>
                </a:gdLst>
                <a:ahLst/>
                <a:rect l="textAreaLeft" t="textAreaTop" r="textAreaRight" b="textAreaBottom"/>
                <a:pathLst>
                  <a:path w="675640" h="825754">
                    <a:moveTo>
                      <a:pt x="674751" y="48006"/>
                    </a:moveTo>
                    <a:lnTo>
                      <a:pt x="674751" y="767080"/>
                    </a:lnTo>
                    <a:cubicBezTo>
                      <a:pt x="675640" y="786130"/>
                      <a:pt x="668147" y="799592"/>
                      <a:pt x="652272" y="807339"/>
                    </a:cubicBezTo>
                    <a:cubicBezTo>
                      <a:pt x="636397" y="815086"/>
                      <a:pt x="620395" y="815086"/>
                      <a:pt x="604520" y="807339"/>
                    </a:cubicBezTo>
                    <a:cubicBezTo>
                      <a:pt x="588645" y="799592"/>
                      <a:pt x="580644" y="786257"/>
                      <a:pt x="580644" y="767080"/>
                    </a:cubicBezTo>
                    <a:lnTo>
                      <a:pt x="580644" y="48006"/>
                    </a:lnTo>
                    <a:cubicBezTo>
                      <a:pt x="580644" y="28956"/>
                      <a:pt x="588645" y="15494"/>
                      <a:pt x="604520" y="7747"/>
                    </a:cubicBezTo>
                    <a:cubicBezTo>
                      <a:pt x="620395" y="0"/>
                      <a:pt x="636397" y="0"/>
                      <a:pt x="652272" y="7747"/>
                    </a:cubicBezTo>
                    <a:cubicBezTo>
                      <a:pt x="668147" y="15494"/>
                      <a:pt x="675640" y="28829"/>
                      <a:pt x="674751" y="48006"/>
                    </a:cubicBezTo>
                    <a:moveTo>
                      <a:pt x="513842" y="741172"/>
                    </a:moveTo>
                    <a:cubicBezTo>
                      <a:pt x="513842" y="758444"/>
                      <a:pt x="506095" y="772033"/>
                      <a:pt x="490601" y="782066"/>
                    </a:cubicBezTo>
                    <a:cubicBezTo>
                      <a:pt x="439674" y="811149"/>
                      <a:pt x="381508" y="825754"/>
                      <a:pt x="315976" y="825754"/>
                    </a:cubicBezTo>
                    <a:cubicBezTo>
                      <a:pt x="217678" y="825754"/>
                      <a:pt x="140843" y="796671"/>
                      <a:pt x="85344" y="738505"/>
                    </a:cubicBezTo>
                    <a:cubicBezTo>
                      <a:pt x="28956" y="679323"/>
                      <a:pt x="889" y="603377"/>
                      <a:pt x="889" y="510540"/>
                    </a:cubicBezTo>
                    <a:lnTo>
                      <a:pt x="889" y="48006"/>
                    </a:lnTo>
                    <a:cubicBezTo>
                      <a:pt x="0" y="28956"/>
                      <a:pt x="7493" y="15494"/>
                      <a:pt x="23368" y="7747"/>
                    </a:cubicBezTo>
                    <a:cubicBezTo>
                      <a:pt x="39243" y="0"/>
                      <a:pt x="54991" y="0"/>
                      <a:pt x="70485" y="7747"/>
                    </a:cubicBezTo>
                    <a:cubicBezTo>
                      <a:pt x="85979" y="15494"/>
                      <a:pt x="93218" y="28829"/>
                      <a:pt x="92329" y="48006"/>
                    </a:cubicBezTo>
                    <a:lnTo>
                      <a:pt x="92329" y="510540"/>
                    </a:lnTo>
                    <a:cubicBezTo>
                      <a:pt x="92329" y="576961"/>
                      <a:pt x="112776" y="630555"/>
                      <a:pt x="153670" y="671576"/>
                    </a:cubicBezTo>
                    <a:cubicBezTo>
                      <a:pt x="194564" y="712597"/>
                      <a:pt x="248666" y="732917"/>
                      <a:pt x="315976" y="732917"/>
                    </a:cubicBezTo>
                    <a:cubicBezTo>
                      <a:pt x="362331" y="732917"/>
                      <a:pt x="404241" y="721995"/>
                      <a:pt x="441452" y="700151"/>
                    </a:cubicBezTo>
                    <a:lnTo>
                      <a:pt x="465963" y="693293"/>
                    </a:lnTo>
                    <a:cubicBezTo>
                      <a:pt x="478663" y="693293"/>
                      <a:pt x="489839" y="698119"/>
                      <a:pt x="499364" y="707644"/>
                    </a:cubicBezTo>
                    <a:cubicBezTo>
                      <a:pt x="508889" y="717169"/>
                      <a:pt x="513715" y="728345"/>
                      <a:pt x="513715" y="741045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2" name="Freeform 15"/>
              <p:cNvSpPr/>
              <p:nvPr/>
            </p:nvSpPr>
            <p:spPr>
              <a:xfrm>
                <a:off x="8102520" y="4300560"/>
                <a:ext cx="947880" cy="1082160"/>
              </a:xfrm>
              <a:custGeom>
                <a:avLst/>
                <a:gdLst>
                  <a:gd name="textAreaLeft" fmla="*/ 0 w 947880"/>
                  <a:gd name="textAreaRight" fmla="*/ 948600 w 947880"/>
                  <a:gd name="textAreaTop" fmla="*/ 0 h 1082160"/>
                  <a:gd name="textAreaBottom" fmla="*/ 1082880 h 1082160"/>
                </a:gdLst>
                <a:ahLst/>
                <a:rect l="textAreaLeft" t="textAreaTop" r="textAreaRight" b="textAreaBottom"/>
                <a:pathLst>
                  <a:path w="733806" h="837692">
                    <a:moveTo>
                      <a:pt x="650748" y="647954"/>
                    </a:moveTo>
                    <a:cubicBezTo>
                      <a:pt x="662559" y="634365"/>
                      <a:pt x="677164" y="630682"/>
                      <a:pt x="694436" y="637032"/>
                    </a:cubicBezTo>
                    <a:cubicBezTo>
                      <a:pt x="711708" y="643382"/>
                      <a:pt x="722630" y="654304"/>
                      <a:pt x="727202" y="669798"/>
                    </a:cubicBezTo>
                    <a:cubicBezTo>
                      <a:pt x="731774" y="685292"/>
                      <a:pt x="728091" y="699770"/>
                      <a:pt x="716280" y="713486"/>
                    </a:cubicBezTo>
                    <a:cubicBezTo>
                      <a:pt x="630809" y="796290"/>
                      <a:pt x="531622" y="837692"/>
                      <a:pt x="418846" y="837692"/>
                    </a:cubicBezTo>
                    <a:cubicBezTo>
                      <a:pt x="302387" y="835914"/>
                      <a:pt x="203327" y="795020"/>
                      <a:pt x="121412" y="714883"/>
                    </a:cubicBezTo>
                    <a:cubicBezTo>
                      <a:pt x="40386" y="632079"/>
                      <a:pt x="0" y="533400"/>
                      <a:pt x="0" y="418846"/>
                    </a:cubicBezTo>
                    <a:cubicBezTo>
                      <a:pt x="0" y="303403"/>
                      <a:pt x="40513" y="205105"/>
                      <a:pt x="121412" y="124206"/>
                    </a:cubicBezTo>
                    <a:cubicBezTo>
                      <a:pt x="202311" y="43307"/>
                      <a:pt x="301498" y="1905"/>
                      <a:pt x="418846" y="0"/>
                    </a:cubicBezTo>
                    <a:cubicBezTo>
                      <a:pt x="533400" y="0"/>
                      <a:pt x="632587" y="41402"/>
                      <a:pt x="716280" y="124206"/>
                    </a:cubicBezTo>
                    <a:cubicBezTo>
                      <a:pt x="729869" y="136906"/>
                      <a:pt x="733806" y="151892"/>
                      <a:pt x="727837" y="169291"/>
                    </a:cubicBezTo>
                    <a:cubicBezTo>
                      <a:pt x="721868" y="186690"/>
                      <a:pt x="711200" y="197231"/>
                      <a:pt x="695833" y="201295"/>
                    </a:cubicBezTo>
                    <a:cubicBezTo>
                      <a:pt x="680466" y="205359"/>
                      <a:pt x="664845" y="201041"/>
                      <a:pt x="649478" y="188341"/>
                    </a:cubicBezTo>
                    <a:cubicBezTo>
                      <a:pt x="583946" y="125603"/>
                      <a:pt x="507111" y="93726"/>
                      <a:pt x="418973" y="92837"/>
                    </a:cubicBezTo>
                    <a:cubicBezTo>
                      <a:pt x="328930" y="94742"/>
                      <a:pt x="252476" y="127000"/>
                      <a:pt x="189738" y="189738"/>
                    </a:cubicBezTo>
                    <a:cubicBezTo>
                      <a:pt x="126111" y="252476"/>
                      <a:pt x="94234" y="328422"/>
                      <a:pt x="94234" y="417576"/>
                    </a:cubicBezTo>
                    <a:cubicBezTo>
                      <a:pt x="94234" y="506730"/>
                      <a:pt x="125603" y="583565"/>
                      <a:pt x="188341" y="648081"/>
                    </a:cubicBezTo>
                    <a:cubicBezTo>
                      <a:pt x="251968" y="711708"/>
                      <a:pt x="328930" y="743585"/>
                      <a:pt x="418973" y="743585"/>
                    </a:cubicBezTo>
                    <a:cubicBezTo>
                      <a:pt x="509905" y="743585"/>
                      <a:pt x="587248" y="711708"/>
                      <a:pt x="650875" y="648081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3" name="Freeform 16"/>
              <p:cNvSpPr/>
              <p:nvPr/>
            </p:nvSpPr>
            <p:spPr>
              <a:xfrm>
                <a:off x="9198360" y="4014000"/>
                <a:ext cx="850320" cy="1354320"/>
              </a:xfrm>
              <a:custGeom>
                <a:avLst/>
                <a:gdLst>
                  <a:gd name="textAreaLeft" fmla="*/ 0 w 850320"/>
                  <a:gd name="textAreaRight" fmla="*/ 851040 w 850320"/>
                  <a:gd name="textAreaTop" fmla="*/ 0 h 1354320"/>
                  <a:gd name="textAreaBottom" fmla="*/ 1355040 h 1354320"/>
                </a:gdLst>
                <a:ahLst/>
                <a:rect l="textAreaLeft" t="textAreaTop" r="textAreaRight" b="textAreaBottom"/>
                <a:pathLst>
                  <a:path w="658241" h="1048385">
                    <a:moveTo>
                      <a:pt x="171323" y="604647"/>
                    </a:moveTo>
                    <a:lnTo>
                      <a:pt x="579247" y="245872"/>
                    </a:lnTo>
                    <a:cubicBezTo>
                      <a:pt x="589280" y="236855"/>
                      <a:pt x="600583" y="232410"/>
                      <a:pt x="613410" y="232918"/>
                    </a:cubicBezTo>
                    <a:cubicBezTo>
                      <a:pt x="626237" y="233426"/>
                      <a:pt x="637032" y="238633"/>
                      <a:pt x="646176" y="248666"/>
                    </a:cubicBezTo>
                    <a:cubicBezTo>
                      <a:pt x="654304" y="257810"/>
                      <a:pt x="658241" y="268986"/>
                      <a:pt x="657733" y="282067"/>
                    </a:cubicBezTo>
                    <a:cubicBezTo>
                      <a:pt x="657225" y="295148"/>
                      <a:pt x="652526" y="306451"/>
                      <a:pt x="643382" y="315468"/>
                    </a:cubicBezTo>
                    <a:lnTo>
                      <a:pt x="273685" y="638810"/>
                    </a:lnTo>
                    <a:lnTo>
                      <a:pt x="643382" y="964946"/>
                    </a:lnTo>
                    <a:cubicBezTo>
                      <a:pt x="652526" y="974090"/>
                      <a:pt x="657225" y="985139"/>
                      <a:pt x="657733" y="998347"/>
                    </a:cubicBezTo>
                    <a:cubicBezTo>
                      <a:pt x="658241" y="1011555"/>
                      <a:pt x="654304" y="1022731"/>
                      <a:pt x="646176" y="1031748"/>
                    </a:cubicBezTo>
                    <a:cubicBezTo>
                      <a:pt x="637032" y="1041781"/>
                      <a:pt x="626110" y="1046988"/>
                      <a:pt x="613410" y="1047496"/>
                    </a:cubicBezTo>
                    <a:cubicBezTo>
                      <a:pt x="600710" y="1048004"/>
                      <a:pt x="589280" y="1043559"/>
                      <a:pt x="579247" y="1034542"/>
                    </a:cubicBezTo>
                    <a:lnTo>
                      <a:pt x="168656" y="670179"/>
                    </a:lnTo>
                    <a:cubicBezTo>
                      <a:pt x="160528" y="662940"/>
                      <a:pt x="156591" y="652399"/>
                      <a:pt x="157099" y="638810"/>
                    </a:cubicBezTo>
                    <a:cubicBezTo>
                      <a:pt x="157607" y="625221"/>
                      <a:pt x="162306" y="613791"/>
                      <a:pt x="171450" y="604647"/>
                    </a:cubicBezTo>
                    <a:moveTo>
                      <a:pt x="889" y="1000379"/>
                    </a:moveTo>
                    <a:lnTo>
                      <a:pt x="889" y="48006"/>
                    </a:lnTo>
                    <a:cubicBezTo>
                      <a:pt x="0" y="28956"/>
                      <a:pt x="7493" y="15494"/>
                      <a:pt x="23368" y="7747"/>
                    </a:cubicBezTo>
                    <a:cubicBezTo>
                      <a:pt x="39243" y="0"/>
                      <a:pt x="55245" y="0"/>
                      <a:pt x="71120" y="7747"/>
                    </a:cubicBezTo>
                    <a:cubicBezTo>
                      <a:pt x="86995" y="15494"/>
                      <a:pt x="94996" y="28829"/>
                      <a:pt x="94996" y="48006"/>
                    </a:cubicBezTo>
                    <a:lnTo>
                      <a:pt x="94996" y="1000379"/>
                    </a:lnTo>
                    <a:cubicBezTo>
                      <a:pt x="94996" y="1019429"/>
                      <a:pt x="86995" y="1032891"/>
                      <a:pt x="71120" y="1040638"/>
                    </a:cubicBezTo>
                    <a:cubicBezTo>
                      <a:pt x="55245" y="1048385"/>
                      <a:pt x="39243" y="1048385"/>
                      <a:pt x="23368" y="1040638"/>
                    </a:cubicBezTo>
                    <a:cubicBezTo>
                      <a:pt x="7493" y="1032891"/>
                      <a:pt x="0" y="1019556"/>
                      <a:pt x="889" y="1000379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144" name="Group 17"/>
            <p:cNvGrpSpPr/>
            <p:nvPr/>
          </p:nvGrpSpPr>
          <p:grpSpPr>
            <a:xfrm>
              <a:off x="10592640" y="4300200"/>
              <a:ext cx="2127960" cy="1082160"/>
              <a:chOff x="10592640" y="4300200"/>
              <a:chExt cx="2127960" cy="1082160"/>
            </a:xfrm>
          </p:grpSpPr>
          <p:sp>
            <p:nvSpPr>
              <p:cNvPr id="145" name="Freeform 18"/>
              <p:cNvSpPr/>
              <p:nvPr/>
            </p:nvSpPr>
            <p:spPr>
              <a:xfrm>
                <a:off x="10592640" y="4300200"/>
                <a:ext cx="947880" cy="1082160"/>
              </a:xfrm>
              <a:custGeom>
                <a:avLst/>
                <a:gdLst>
                  <a:gd name="textAreaLeft" fmla="*/ 0 w 947880"/>
                  <a:gd name="textAreaRight" fmla="*/ 948600 w 947880"/>
                  <a:gd name="textAreaTop" fmla="*/ 0 h 1082160"/>
                  <a:gd name="textAreaBottom" fmla="*/ 1082880 h 1082160"/>
                </a:gdLst>
                <a:ahLst/>
                <a:rect l="textAreaLeft" t="textAreaTop" r="textAreaRight" b="textAreaBottom"/>
                <a:pathLst>
                  <a:path w="733806" h="837819">
                    <a:moveTo>
                      <a:pt x="650748" y="648081"/>
                    </a:moveTo>
                    <a:cubicBezTo>
                      <a:pt x="662559" y="634492"/>
                      <a:pt x="677164" y="630809"/>
                      <a:pt x="694436" y="637159"/>
                    </a:cubicBezTo>
                    <a:cubicBezTo>
                      <a:pt x="711708" y="643509"/>
                      <a:pt x="722630" y="654431"/>
                      <a:pt x="727202" y="669925"/>
                    </a:cubicBezTo>
                    <a:cubicBezTo>
                      <a:pt x="731774" y="685419"/>
                      <a:pt x="728091" y="699897"/>
                      <a:pt x="716280" y="713613"/>
                    </a:cubicBezTo>
                    <a:cubicBezTo>
                      <a:pt x="630809" y="796417"/>
                      <a:pt x="531622" y="837819"/>
                      <a:pt x="418846" y="837819"/>
                    </a:cubicBezTo>
                    <a:cubicBezTo>
                      <a:pt x="302387" y="836041"/>
                      <a:pt x="203327" y="795147"/>
                      <a:pt x="121412" y="715010"/>
                    </a:cubicBezTo>
                    <a:cubicBezTo>
                      <a:pt x="40513" y="632206"/>
                      <a:pt x="0" y="533400"/>
                      <a:pt x="0" y="418846"/>
                    </a:cubicBezTo>
                    <a:cubicBezTo>
                      <a:pt x="0" y="303403"/>
                      <a:pt x="40513" y="205105"/>
                      <a:pt x="121412" y="124206"/>
                    </a:cubicBezTo>
                    <a:cubicBezTo>
                      <a:pt x="202311" y="43307"/>
                      <a:pt x="301498" y="1778"/>
                      <a:pt x="418846" y="0"/>
                    </a:cubicBezTo>
                    <a:cubicBezTo>
                      <a:pt x="533400" y="0"/>
                      <a:pt x="632587" y="41402"/>
                      <a:pt x="716280" y="124206"/>
                    </a:cubicBezTo>
                    <a:cubicBezTo>
                      <a:pt x="729869" y="136906"/>
                      <a:pt x="733806" y="151892"/>
                      <a:pt x="727837" y="169291"/>
                    </a:cubicBezTo>
                    <a:cubicBezTo>
                      <a:pt x="721868" y="186690"/>
                      <a:pt x="711200" y="197231"/>
                      <a:pt x="695833" y="201295"/>
                    </a:cubicBezTo>
                    <a:cubicBezTo>
                      <a:pt x="680466" y="205359"/>
                      <a:pt x="664845" y="201041"/>
                      <a:pt x="649478" y="188341"/>
                    </a:cubicBezTo>
                    <a:cubicBezTo>
                      <a:pt x="583946" y="125603"/>
                      <a:pt x="507111" y="93726"/>
                      <a:pt x="418973" y="92837"/>
                    </a:cubicBezTo>
                    <a:cubicBezTo>
                      <a:pt x="328930" y="94742"/>
                      <a:pt x="252476" y="127000"/>
                      <a:pt x="189738" y="189738"/>
                    </a:cubicBezTo>
                    <a:cubicBezTo>
                      <a:pt x="126111" y="252476"/>
                      <a:pt x="94234" y="328422"/>
                      <a:pt x="94234" y="417576"/>
                    </a:cubicBezTo>
                    <a:cubicBezTo>
                      <a:pt x="94234" y="506730"/>
                      <a:pt x="125603" y="583565"/>
                      <a:pt x="188341" y="648081"/>
                    </a:cubicBezTo>
                    <a:cubicBezTo>
                      <a:pt x="251968" y="711708"/>
                      <a:pt x="328930" y="743585"/>
                      <a:pt x="418973" y="743585"/>
                    </a:cubicBezTo>
                    <a:cubicBezTo>
                      <a:pt x="509905" y="743585"/>
                      <a:pt x="587248" y="711708"/>
                      <a:pt x="650875" y="648081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6" name="Freeform 19"/>
              <p:cNvSpPr/>
              <p:nvPr/>
            </p:nvSpPr>
            <p:spPr>
              <a:xfrm>
                <a:off x="11636640" y="4302000"/>
                <a:ext cx="1083960" cy="1080360"/>
              </a:xfrm>
              <a:custGeom>
                <a:avLst/>
                <a:gdLst>
                  <a:gd name="textAreaLeft" fmla="*/ 0 w 1083960"/>
                  <a:gd name="textAreaRight" fmla="*/ 1084680 w 1083960"/>
                  <a:gd name="textAreaTop" fmla="*/ 0 h 1080360"/>
                  <a:gd name="textAreaBottom" fmla="*/ 1081080 h 1080360"/>
                </a:gdLst>
                <a:ahLst/>
                <a:rect l="textAreaLeft" t="textAreaTop" r="textAreaRight" b="textAreaBottom"/>
                <a:pathLst>
                  <a:path w="839089" h="836295">
                    <a:moveTo>
                      <a:pt x="420243" y="742188"/>
                    </a:moveTo>
                    <a:cubicBezTo>
                      <a:pt x="484759" y="742188"/>
                      <a:pt x="545338" y="724916"/>
                      <a:pt x="601726" y="690372"/>
                    </a:cubicBezTo>
                    <a:cubicBezTo>
                      <a:pt x="613537" y="683133"/>
                      <a:pt x="623570" y="679450"/>
                      <a:pt x="631698" y="679450"/>
                    </a:cubicBezTo>
                    <a:cubicBezTo>
                      <a:pt x="644398" y="679450"/>
                      <a:pt x="655320" y="684022"/>
                      <a:pt x="664464" y="693039"/>
                    </a:cubicBezTo>
                    <a:cubicBezTo>
                      <a:pt x="673608" y="702056"/>
                      <a:pt x="678180" y="713105"/>
                      <a:pt x="678180" y="725805"/>
                    </a:cubicBezTo>
                    <a:cubicBezTo>
                      <a:pt x="678180" y="743966"/>
                      <a:pt x="669036" y="758063"/>
                      <a:pt x="650875" y="768096"/>
                    </a:cubicBezTo>
                    <a:cubicBezTo>
                      <a:pt x="583565" y="813562"/>
                      <a:pt x="506730" y="836295"/>
                      <a:pt x="420243" y="836295"/>
                    </a:cubicBezTo>
                    <a:cubicBezTo>
                      <a:pt x="305689" y="836295"/>
                      <a:pt x="206502" y="795401"/>
                      <a:pt x="122809" y="713486"/>
                    </a:cubicBezTo>
                    <a:cubicBezTo>
                      <a:pt x="41021" y="631698"/>
                      <a:pt x="0" y="532892"/>
                      <a:pt x="0" y="417449"/>
                    </a:cubicBezTo>
                    <a:cubicBezTo>
                      <a:pt x="0" y="300990"/>
                      <a:pt x="40894" y="202819"/>
                      <a:pt x="122809" y="122809"/>
                    </a:cubicBezTo>
                    <a:cubicBezTo>
                      <a:pt x="206502" y="40894"/>
                      <a:pt x="305689" y="0"/>
                      <a:pt x="420243" y="0"/>
                    </a:cubicBezTo>
                    <a:cubicBezTo>
                      <a:pt x="555752" y="0"/>
                      <a:pt x="663956" y="60960"/>
                      <a:pt x="744982" y="182880"/>
                    </a:cubicBezTo>
                    <a:lnTo>
                      <a:pt x="744982" y="58674"/>
                    </a:lnTo>
                    <a:cubicBezTo>
                      <a:pt x="744093" y="39624"/>
                      <a:pt x="751586" y="26162"/>
                      <a:pt x="767461" y="18415"/>
                    </a:cubicBezTo>
                    <a:cubicBezTo>
                      <a:pt x="783336" y="10668"/>
                      <a:pt x="799338" y="10668"/>
                      <a:pt x="815213" y="18415"/>
                    </a:cubicBezTo>
                    <a:cubicBezTo>
                      <a:pt x="831088" y="26162"/>
                      <a:pt x="839089" y="39497"/>
                      <a:pt x="839089" y="58674"/>
                    </a:cubicBezTo>
                    <a:lnTo>
                      <a:pt x="839089" y="777621"/>
                    </a:lnTo>
                    <a:cubicBezTo>
                      <a:pt x="839089" y="790321"/>
                      <a:pt x="834263" y="801243"/>
                      <a:pt x="824738" y="810387"/>
                    </a:cubicBezTo>
                    <a:cubicBezTo>
                      <a:pt x="815213" y="819531"/>
                      <a:pt x="804037" y="823976"/>
                      <a:pt x="791337" y="823976"/>
                    </a:cubicBezTo>
                    <a:cubicBezTo>
                      <a:pt x="779526" y="823976"/>
                      <a:pt x="769239" y="820039"/>
                      <a:pt x="760603" y="812419"/>
                    </a:cubicBezTo>
                    <a:cubicBezTo>
                      <a:pt x="751967" y="804799"/>
                      <a:pt x="746760" y="794893"/>
                      <a:pt x="744855" y="783082"/>
                    </a:cubicBezTo>
                    <a:lnTo>
                      <a:pt x="744855" y="417449"/>
                    </a:lnTo>
                    <a:cubicBezTo>
                      <a:pt x="744855" y="327406"/>
                      <a:pt x="712978" y="250952"/>
                      <a:pt x="649351" y="188214"/>
                    </a:cubicBezTo>
                    <a:cubicBezTo>
                      <a:pt x="585724" y="124587"/>
                      <a:pt x="509270" y="92710"/>
                      <a:pt x="420116" y="92710"/>
                    </a:cubicBezTo>
                    <a:cubicBezTo>
                      <a:pt x="330073" y="92710"/>
                      <a:pt x="253238" y="124587"/>
                      <a:pt x="189611" y="188214"/>
                    </a:cubicBezTo>
                    <a:cubicBezTo>
                      <a:pt x="125984" y="250952"/>
                      <a:pt x="94107" y="327406"/>
                      <a:pt x="94107" y="417449"/>
                    </a:cubicBezTo>
                    <a:cubicBezTo>
                      <a:pt x="94107" y="507492"/>
                      <a:pt x="125984" y="584327"/>
                      <a:pt x="189611" y="647954"/>
                    </a:cubicBezTo>
                    <a:cubicBezTo>
                      <a:pt x="254127" y="710692"/>
                      <a:pt x="330962" y="742061"/>
                      <a:pt x="420116" y="742061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147" name="Group 20"/>
            <p:cNvGrpSpPr/>
            <p:nvPr/>
          </p:nvGrpSpPr>
          <p:grpSpPr>
            <a:xfrm>
              <a:off x="8775000" y="5580000"/>
              <a:ext cx="3377160" cy="541440"/>
              <a:chOff x="8775000" y="5580000"/>
              <a:chExt cx="3377160" cy="541440"/>
            </a:xfrm>
          </p:grpSpPr>
          <p:sp>
            <p:nvSpPr>
              <p:cNvPr id="148" name="Freeform 21"/>
              <p:cNvSpPr/>
              <p:nvPr/>
            </p:nvSpPr>
            <p:spPr>
              <a:xfrm>
                <a:off x="8775000" y="5655240"/>
                <a:ext cx="349560" cy="459720"/>
              </a:xfrm>
              <a:custGeom>
                <a:avLst/>
                <a:gdLst>
                  <a:gd name="textAreaLeft" fmla="*/ 0 w 349560"/>
                  <a:gd name="textAreaRight" fmla="*/ 350280 w 349560"/>
                  <a:gd name="textAreaTop" fmla="*/ 0 h 459720"/>
                  <a:gd name="textAreaBottom" fmla="*/ 460440 h 459720"/>
                </a:gdLst>
                <a:ahLst/>
                <a:rect l="textAreaLeft" t="textAreaTop" r="textAreaRight" b="textAreaBottom"/>
                <a:pathLst>
                  <a:path w="271018" h="356108">
                    <a:moveTo>
                      <a:pt x="183896" y="285750"/>
                    </a:moveTo>
                    <a:cubicBezTo>
                      <a:pt x="193548" y="277622"/>
                      <a:pt x="198374" y="266065"/>
                      <a:pt x="198374" y="251079"/>
                    </a:cubicBezTo>
                    <a:cubicBezTo>
                      <a:pt x="198374" y="235712"/>
                      <a:pt x="193294" y="223774"/>
                      <a:pt x="183007" y="215138"/>
                    </a:cubicBezTo>
                    <a:cubicBezTo>
                      <a:pt x="172720" y="206502"/>
                      <a:pt x="159004" y="202057"/>
                      <a:pt x="141732" y="202057"/>
                    </a:cubicBezTo>
                    <a:lnTo>
                      <a:pt x="71501" y="202057"/>
                    </a:lnTo>
                    <a:lnTo>
                      <a:pt x="71501" y="298069"/>
                    </a:lnTo>
                    <a:lnTo>
                      <a:pt x="143510" y="298069"/>
                    </a:lnTo>
                    <a:cubicBezTo>
                      <a:pt x="160909" y="298069"/>
                      <a:pt x="174371" y="294005"/>
                      <a:pt x="184023" y="285750"/>
                    </a:cubicBezTo>
                    <a:moveTo>
                      <a:pt x="71501" y="146939"/>
                    </a:moveTo>
                    <a:lnTo>
                      <a:pt x="136779" y="146939"/>
                    </a:lnTo>
                    <a:cubicBezTo>
                      <a:pt x="153797" y="146939"/>
                      <a:pt x="166878" y="143129"/>
                      <a:pt x="176022" y="135509"/>
                    </a:cubicBezTo>
                    <a:cubicBezTo>
                      <a:pt x="185166" y="127889"/>
                      <a:pt x="189738" y="116840"/>
                      <a:pt x="189738" y="102616"/>
                    </a:cubicBezTo>
                    <a:cubicBezTo>
                      <a:pt x="189738" y="88392"/>
                      <a:pt x="185166" y="77343"/>
                      <a:pt x="176022" y="69469"/>
                    </a:cubicBezTo>
                    <a:cubicBezTo>
                      <a:pt x="166878" y="61595"/>
                      <a:pt x="153797" y="57785"/>
                      <a:pt x="136779" y="57785"/>
                    </a:cubicBezTo>
                    <a:lnTo>
                      <a:pt x="71501" y="57785"/>
                    </a:lnTo>
                    <a:close/>
                    <a:moveTo>
                      <a:pt x="251587" y="203581"/>
                    </a:moveTo>
                    <a:cubicBezTo>
                      <a:pt x="264541" y="219964"/>
                      <a:pt x="271018" y="238633"/>
                      <a:pt x="271018" y="259715"/>
                    </a:cubicBezTo>
                    <a:cubicBezTo>
                      <a:pt x="271018" y="278765"/>
                      <a:pt x="266319" y="295529"/>
                      <a:pt x="256921" y="310007"/>
                    </a:cubicBezTo>
                    <a:cubicBezTo>
                      <a:pt x="247523" y="324485"/>
                      <a:pt x="234061" y="335788"/>
                      <a:pt x="216281" y="343916"/>
                    </a:cubicBezTo>
                    <a:cubicBezTo>
                      <a:pt x="198501" y="352044"/>
                      <a:pt x="177673" y="356108"/>
                      <a:pt x="153543" y="356108"/>
                    </a:cubicBezTo>
                    <a:lnTo>
                      <a:pt x="0" y="356108"/>
                    </a:lnTo>
                    <a:lnTo>
                      <a:pt x="0" y="0"/>
                    </a:lnTo>
                    <a:lnTo>
                      <a:pt x="146939" y="0"/>
                    </a:lnTo>
                    <a:cubicBezTo>
                      <a:pt x="171069" y="0"/>
                      <a:pt x="191897" y="3937"/>
                      <a:pt x="209423" y="11684"/>
                    </a:cubicBezTo>
                    <a:cubicBezTo>
                      <a:pt x="226949" y="19431"/>
                      <a:pt x="240157" y="30353"/>
                      <a:pt x="249174" y="44323"/>
                    </a:cubicBezTo>
                    <a:cubicBezTo>
                      <a:pt x="258191" y="58293"/>
                      <a:pt x="262763" y="74041"/>
                      <a:pt x="262763" y="91821"/>
                    </a:cubicBezTo>
                    <a:cubicBezTo>
                      <a:pt x="262763" y="112649"/>
                      <a:pt x="257175" y="129921"/>
                      <a:pt x="246126" y="143891"/>
                    </a:cubicBezTo>
                    <a:cubicBezTo>
                      <a:pt x="235077" y="157861"/>
                      <a:pt x="220345" y="167767"/>
                      <a:pt x="201930" y="173482"/>
                    </a:cubicBezTo>
                    <a:cubicBezTo>
                      <a:pt x="221996" y="177292"/>
                      <a:pt x="238506" y="187198"/>
                      <a:pt x="251460" y="203581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9" name="Freeform 22"/>
              <p:cNvSpPr/>
              <p:nvPr/>
            </p:nvSpPr>
            <p:spPr>
              <a:xfrm>
                <a:off x="9175320" y="5744160"/>
                <a:ext cx="362880" cy="376920"/>
              </a:xfrm>
              <a:custGeom>
                <a:avLst/>
                <a:gdLst>
                  <a:gd name="textAreaLeft" fmla="*/ 0 w 362880"/>
                  <a:gd name="textAreaRight" fmla="*/ 363600 w 362880"/>
                  <a:gd name="textAreaTop" fmla="*/ 0 h 376920"/>
                  <a:gd name="textAreaBottom" fmla="*/ 377640 h 376920"/>
                </a:gdLst>
                <a:ahLst/>
                <a:rect l="textAreaLeft" t="textAreaTop" r="textAreaRight" b="textAreaBottom"/>
                <a:pathLst>
                  <a:path w="281305" h="292100">
                    <a:moveTo>
                      <a:pt x="207264" y="119507"/>
                    </a:moveTo>
                    <a:cubicBezTo>
                      <a:pt x="206883" y="101092"/>
                      <a:pt x="200279" y="86487"/>
                      <a:pt x="187325" y="75311"/>
                    </a:cubicBezTo>
                    <a:cubicBezTo>
                      <a:pt x="174371" y="64135"/>
                      <a:pt x="158623" y="58674"/>
                      <a:pt x="139827" y="58674"/>
                    </a:cubicBezTo>
                    <a:cubicBezTo>
                      <a:pt x="122174" y="58674"/>
                      <a:pt x="107188" y="64008"/>
                      <a:pt x="95123" y="74803"/>
                    </a:cubicBezTo>
                    <a:cubicBezTo>
                      <a:pt x="83058" y="85598"/>
                      <a:pt x="75692" y="100457"/>
                      <a:pt x="72898" y="119507"/>
                    </a:cubicBezTo>
                    <a:close/>
                    <a:moveTo>
                      <a:pt x="279273" y="167513"/>
                    </a:moveTo>
                    <a:lnTo>
                      <a:pt x="72517" y="167513"/>
                    </a:lnTo>
                    <a:cubicBezTo>
                      <a:pt x="74168" y="187960"/>
                      <a:pt x="81407" y="203962"/>
                      <a:pt x="93980" y="215519"/>
                    </a:cubicBezTo>
                    <a:cubicBezTo>
                      <a:pt x="106553" y="227076"/>
                      <a:pt x="122047" y="232918"/>
                      <a:pt x="140462" y="232918"/>
                    </a:cubicBezTo>
                    <a:cubicBezTo>
                      <a:pt x="167005" y="232918"/>
                      <a:pt x="185928" y="221488"/>
                      <a:pt x="197104" y="198755"/>
                    </a:cubicBezTo>
                    <a:lnTo>
                      <a:pt x="274193" y="198755"/>
                    </a:lnTo>
                    <a:cubicBezTo>
                      <a:pt x="266065" y="225933"/>
                      <a:pt x="250317" y="248285"/>
                      <a:pt x="227203" y="265811"/>
                    </a:cubicBezTo>
                    <a:cubicBezTo>
                      <a:pt x="204089" y="283337"/>
                      <a:pt x="175641" y="292100"/>
                      <a:pt x="141986" y="292100"/>
                    </a:cubicBezTo>
                    <a:cubicBezTo>
                      <a:pt x="114808" y="292100"/>
                      <a:pt x="90297" y="286004"/>
                      <a:pt x="68707" y="273939"/>
                    </a:cubicBezTo>
                    <a:cubicBezTo>
                      <a:pt x="47117" y="261874"/>
                      <a:pt x="30226" y="244729"/>
                      <a:pt x="18161" y="222631"/>
                    </a:cubicBezTo>
                    <a:cubicBezTo>
                      <a:pt x="6096" y="200533"/>
                      <a:pt x="0" y="175006"/>
                      <a:pt x="0" y="146050"/>
                    </a:cubicBezTo>
                    <a:cubicBezTo>
                      <a:pt x="0" y="116840"/>
                      <a:pt x="5969" y="91059"/>
                      <a:pt x="17907" y="68961"/>
                    </a:cubicBezTo>
                    <a:cubicBezTo>
                      <a:pt x="29845" y="46863"/>
                      <a:pt x="46482" y="29845"/>
                      <a:pt x="67945" y="17907"/>
                    </a:cubicBezTo>
                    <a:cubicBezTo>
                      <a:pt x="89408" y="5969"/>
                      <a:pt x="114046" y="0"/>
                      <a:pt x="141986" y="0"/>
                    </a:cubicBezTo>
                    <a:cubicBezTo>
                      <a:pt x="168910" y="0"/>
                      <a:pt x="192913" y="5842"/>
                      <a:pt x="214122" y="17399"/>
                    </a:cubicBezTo>
                    <a:cubicBezTo>
                      <a:pt x="235331" y="28956"/>
                      <a:pt x="251841" y="45339"/>
                      <a:pt x="263652" y="66675"/>
                    </a:cubicBezTo>
                    <a:cubicBezTo>
                      <a:pt x="275463" y="88011"/>
                      <a:pt x="281305" y="112395"/>
                      <a:pt x="281305" y="139827"/>
                    </a:cubicBezTo>
                    <a:lnTo>
                      <a:pt x="279273" y="167386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0" name="Freeform 23"/>
              <p:cNvSpPr/>
              <p:nvPr/>
            </p:nvSpPr>
            <p:spPr>
              <a:xfrm>
                <a:off x="9606240" y="5744880"/>
                <a:ext cx="347400" cy="370080"/>
              </a:xfrm>
              <a:custGeom>
                <a:avLst/>
                <a:gdLst>
                  <a:gd name="textAreaLeft" fmla="*/ 0 w 347400"/>
                  <a:gd name="textAreaRight" fmla="*/ 348120 w 347400"/>
                  <a:gd name="textAreaTop" fmla="*/ 0 h 370080"/>
                  <a:gd name="textAreaBottom" fmla="*/ 370800 h 370080"/>
                </a:gdLst>
                <a:ahLst/>
                <a:rect l="textAreaLeft" t="textAreaTop" r="textAreaRight" b="textAreaBottom"/>
                <a:pathLst>
                  <a:path w="269367" h="286766">
                    <a:moveTo>
                      <a:pt x="238252" y="31877"/>
                    </a:moveTo>
                    <a:cubicBezTo>
                      <a:pt x="258953" y="53086"/>
                      <a:pt x="269367" y="82804"/>
                      <a:pt x="269367" y="120904"/>
                    </a:cubicBezTo>
                    <a:lnTo>
                      <a:pt x="269367" y="286766"/>
                    </a:lnTo>
                    <a:lnTo>
                      <a:pt x="197993" y="286766"/>
                    </a:lnTo>
                    <a:lnTo>
                      <a:pt x="197993" y="130556"/>
                    </a:lnTo>
                    <a:cubicBezTo>
                      <a:pt x="197993" y="108077"/>
                      <a:pt x="192405" y="90805"/>
                      <a:pt x="181102" y="78740"/>
                    </a:cubicBezTo>
                    <a:cubicBezTo>
                      <a:pt x="169799" y="66675"/>
                      <a:pt x="154559" y="60579"/>
                      <a:pt x="135128" y="60579"/>
                    </a:cubicBezTo>
                    <a:cubicBezTo>
                      <a:pt x="115443" y="60579"/>
                      <a:pt x="99822" y="66548"/>
                      <a:pt x="88392" y="78740"/>
                    </a:cubicBezTo>
                    <a:cubicBezTo>
                      <a:pt x="76962" y="90932"/>
                      <a:pt x="71247" y="108077"/>
                      <a:pt x="71247" y="130556"/>
                    </a:cubicBezTo>
                    <a:lnTo>
                      <a:pt x="71247" y="286766"/>
                    </a:lnTo>
                    <a:lnTo>
                      <a:pt x="0" y="286766"/>
                    </a:lnTo>
                    <a:lnTo>
                      <a:pt x="0" y="4064"/>
                    </a:lnTo>
                    <a:lnTo>
                      <a:pt x="71374" y="4064"/>
                    </a:lnTo>
                    <a:lnTo>
                      <a:pt x="71374" y="39243"/>
                    </a:lnTo>
                    <a:cubicBezTo>
                      <a:pt x="80899" y="26924"/>
                      <a:pt x="93091" y="17399"/>
                      <a:pt x="107823" y="10414"/>
                    </a:cubicBezTo>
                    <a:cubicBezTo>
                      <a:pt x="122555" y="3429"/>
                      <a:pt x="138811" y="0"/>
                      <a:pt x="156591" y="0"/>
                    </a:cubicBezTo>
                    <a:cubicBezTo>
                      <a:pt x="190246" y="0"/>
                      <a:pt x="217424" y="10668"/>
                      <a:pt x="238252" y="31877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1" name="Freeform 24"/>
              <p:cNvSpPr/>
              <p:nvPr/>
            </p:nvSpPr>
            <p:spPr>
              <a:xfrm>
                <a:off x="10018440" y="5744160"/>
                <a:ext cx="362880" cy="376920"/>
              </a:xfrm>
              <a:custGeom>
                <a:avLst/>
                <a:gdLst>
                  <a:gd name="textAreaLeft" fmla="*/ 0 w 362880"/>
                  <a:gd name="textAreaRight" fmla="*/ 363600 w 362880"/>
                  <a:gd name="textAreaTop" fmla="*/ 0 h 376920"/>
                  <a:gd name="textAreaBottom" fmla="*/ 377640 h 376920"/>
                </a:gdLst>
                <a:ahLst/>
                <a:rect l="textAreaLeft" t="textAreaTop" r="textAreaRight" b="textAreaBottom"/>
                <a:pathLst>
                  <a:path w="281305" h="292100">
                    <a:moveTo>
                      <a:pt x="207264" y="119507"/>
                    </a:moveTo>
                    <a:cubicBezTo>
                      <a:pt x="206883" y="101092"/>
                      <a:pt x="200279" y="86487"/>
                      <a:pt x="187325" y="75311"/>
                    </a:cubicBezTo>
                    <a:cubicBezTo>
                      <a:pt x="174371" y="64135"/>
                      <a:pt x="158623" y="58674"/>
                      <a:pt x="139827" y="58674"/>
                    </a:cubicBezTo>
                    <a:cubicBezTo>
                      <a:pt x="122174" y="58674"/>
                      <a:pt x="107188" y="64008"/>
                      <a:pt x="95123" y="74803"/>
                    </a:cubicBezTo>
                    <a:cubicBezTo>
                      <a:pt x="83058" y="85598"/>
                      <a:pt x="75692" y="100457"/>
                      <a:pt x="72898" y="119507"/>
                    </a:cubicBezTo>
                    <a:close/>
                    <a:moveTo>
                      <a:pt x="279273" y="167513"/>
                    </a:moveTo>
                    <a:lnTo>
                      <a:pt x="72517" y="167513"/>
                    </a:lnTo>
                    <a:cubicBezTo>
                      <a:pt x="74168" y="187960"/>
                      <a:pt x="81407" y="203962"/>
                      <a:pt x="93980" y="215519"/>
                    </a:cubicBezTo>
                    <a:cubicBezTo>
                      <a:pt x="106553" y="227076"/>
                      <a:pt x="122047" y="232918"/>
                      <a:pt x="140462" y="232918"/>
                    </a:cubicBezTo>
                    <a:cubicBezTo>
                      <a:pt x="167005" y="232918"/>
                      <a:pt x="185928" y="221488"/>
                      <a:pt x="197104" y="198755"/>
                    </a:cubicBezTo>
                    <a:lnTo>
                      <a:pt x="274193" y="198755"/>
                    </a:lnTo>
                    <a:cubicBezTo>
                      <a:pt x="266065" y="225933"/>
                      <a:pt x="250317" y="248285"/>
                      <a:pt x="227203" y="265811"/>
                    </a:cubicBezTo>
                    <a:cubicBezTo>
                      <a:pt x="204089" y="283337"/>
                      <a:pt x="175641" y="292100"/>
                      <a:pt x="141986" y="292100"/>
                    </a:cubicBezTo>
                    <a:cubicBezTo>
                      <a:pt x="114808" y="292100"/>
                      <a:pt x="90297" y="286004"/>
                      <a:pt x="68707" y="273939"/>
                    </a:cubicBezTo>
                    <a:cubicBezTo>
                      <a:pt x="47117" y="261874"/>
                      <a:pt x="30226" y="244729"/>
                      <a:pt x="18161" y="222631"/>
                    </a:cubicBezTo>
                    <a:cubicBezTo>
                      <a:pt x="6096" y="200533"/>
                      <a:pt x="0" y="175006"/>
                      <a:pt x="0" y="146050"/>
                    </a:cubicBezTo>
                    <a:cubicBezTo>
                      <a:pt x="0" y="116840"/>
                      <a:pt x="5969" y="91059"/>
                      <a:pt x="17907" y="68961"/>
                    </a:cubicBezTo>
                    <a:cubicBezTo>
                      <a:pt x="29845" y="46863"/>
                      <a:pt x="46482" y="29845"/>
                      <a:pt x="67945" y="17907"/>
                    </a:cubicBezTo>
                    <a:cubicBezTo>
                      <a:pt x="89408" y="5969"/>
                      <a:pt x="114046" y="0"/>
                      <a:pt x="141986" y="0"/>
                    </a:cubicBezTo>
                    <a:cubicBezTo>
                      <a:pt x="168910" y="0"/>
                      <a:pt x="192913" y="5842"/>
                      <a:pt x="214122" y="17399"/>
                    </a:cubicBezTo>
                    <a:cubicBezTo>
                      <a:pt x="235331" y="28956"/>
                      <a:pt x="251841" y="45339"/>
                      <a:pt x="263652" y="66675"/>
                    </a:cubicBezTo>
                    <a:cubicBezTo>
                      <a:pt x="275463" y="88011"/>
                      <a:pt x="281305" y="112395"/>
                      <a:pt x="281305" y="139827"/>
                    </a:cubicBezTo>
                    <a:lnTo>
                      <a:pt x="279273" y="167386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2" name="Freeform 25"/>
              <p:cNvSpPr/>
              <p:nvPr/>
            </p:nvSpPr>
            <p:spPr>
              <a:xfrm>
                <a:off x="10417320" y="5601600"/>
                <a:ext cx="198720" cy="513360"/>
              </a:xfrm>
              <a:custGeom>
                <a:avLst/>
                <a:gdLst>
                  <a:gd name="textAreaLeft" fmla="*/ 0 w 198720"/>
                  <a:gd name="textAreaRight" fmla="*/ 199440 w 198720"/>
                  <a:gd name="textAreaTop" fmla="*/ 0 h 513360"/>
                  <a:gd name="textAreaBottom" fmla="*/ 514080 h 513360"/>
                </a:gdLst>
                <a:ahLst/>
                <a:rect l="textAreaLeft" t="textAreaTop" r="textAreaRight" b="textAreaBottom"/>
                <a:pathLst>
                  <a:path w="154178" h="397637">
                    <a:moveTo>
                      <a:pt x="154178" y="173609"/>
                    </a:moveTo>
                    <a:lnTo>
                      <a:pt x="104648" y="173609"/>
                    </a:lnTo>
                    <a:lnTo>
                      <a:pt x="104648" y="397637"/>
                    </a:lnTo>
                    <a:lnTo>
                      <a:pt x="32131" y="397637"/>
                    </a:lnTo>
                    <a:lnTo>
                      <a:pt x="32131" y="173609"/>
                    </a:lnTo>
                    <a:lnTo>
                      <a:pt x="0" y="173609"/>
                    </a:lnTo>
                    <a:lnTo>
                      <a:pt x="0" y="114935"/>
                    </a:lnTo>
                    <a:lnTo>
                      <a:pt x="32131" y="114935"/>
                    </a:lnTo>
                    <a:lnTo>
                      <a:pt x="32131" y="100584"/>
                    </a:lnTo>
                    <a:cubicBezTo>
                      <a:pt x="32131" y="65913"/>
                      <a:pt x="42037" y="40386"/>
                      <a:pt x="61722" y="24003"/>
                    </a:cubicBezTo>
                    <a:cubicBezTo>
                      <a:pt x="81407" y="7620"/>
                      <a:pt x="111252" y="0"/>
                      <a:pt x="151003" y="1016"/>
                    </a:cubicBezTo>
                    <a:lnTo>
                      <a:pt x="151003" y="61214"/>
                    </a:lnTo>
                    <a:cubicBezTo>
                      <a:pt x="133604" y="60833"/>
                      <a:pt x="121539" y="63754"/>
                      <a:pt x="114808" y="69850"/>
                    </a:cubicBezTo>
                    <a:cubicBezTo>
                      <a:pt x="108077" y="75946"/>
                      <a:pt x="104648" y="86995"/>
                      <a:pt x="104648" y="102997"/>
                    </a:cubicBezTo>
                    <a:lnTo>
                      <a:pt x="104648" y="114681"/>
                    </a:lnTo>
                    <a:lnTo>
                      <a:pt x="154178" y="11468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3" name="Freeform 26"/>
              <p:cNvSpPr/>
              <p:nvPr/>
            </p:nvSpPr>
            <p:spPr>
              <a:xfrm>
                <a:off x="10647000" y="5580000"/>
                <a:ext cx="150840" cy="534960"/>
              </a:xfrm>
              <a:custGeom>
                <a:avLst/>
                <a:gdLst>
                  <a:gd name="textAreaLeft" fmla="*/ 0 w 150840"/>
                  <a:gd name="textAreaRight" fmla="*/ 151560 w 150840"/>
                  <a:gd name="textAreaTop" fmla="*/ 0 h 534960"/>
                  <a:gd name="textAreaBottom" fmla="*/ 535680 h 534960"/>
                </a:gdLst>
                <a:ahLst/>
                <a:rect l="textAreaLeft" t="textAreaTop" r="textAreaRight" b="textAreaBottom"/>
                <a:pathLst>
                  <a:path w="117348" h="414401">
                    <a:moveTo>
                      <a:pt x="97409" y="414401"/>
                    </a:moveTo>
                    <a:lnTo>
                      <a:pt x="26035" y="414401"/>
                    </a:lnTo>
                    <a:lnTo>
                      <a:pt x="26035" y="131699"/>
                    </a:lnTo>
                    <a:lnTo>
                      <a:pt x="97409" y="131699"/>
                    </a:lnTo>
                    <a:close/>
                    <a:moveTo>
                      <a:pt x="117348" y="58166"/>
                    </a:moveTo>
                    <a:lnTo>
                      <a:pt x="0" y="111760"/>
                    </a:lnTo>
                    <a:lnTo>
                      <a:pt x="0" y="60706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4" name="Freeform 27"/>
              <p:cNvSpPr/>
              <p:nvPr/>
            </p:nvSpPr>
            <p:spPr>
              <a:xfrm>
                <a:off x="10844280" y="5744520"/>
                <a:ext cx="352440" cy="376920"/>
              </a:xfrm>
              <a:custGeom>
                <a:avLst/>
                <a:gdLst>
                  <a:gd name="textAreaLeft" fmla="*/ 0 w 352440"/>
                  <a:gd name="textAreaRight" fmla="*/ 353160 w 352440"/>
                  <a:gd name="textAreaTop" fmla="*/ 0 h 376920"/>
                  <a:gd name="textAreaBottom" fmla="*/ 377640 h 376920"/>
                </a:gdLst>
                <a:ahLst/>
                <a:rect l="textAreaLeft" t="textAreaTop" r="textAreaRight" b="textAreaBottom"/>
                <a:pathLst>
                  <a:path w="273177" h="292100">
                    <a:moveTo>
                      <a:pt x="17907" y="69088"/>
                    </a:moveTo>
                    <a:cubicBezTo>
                      <a:pt x="29845" y="47117"/>
                      <a:pt x="46355" y="30099"/>
                      <a:pt x="67437" y="18034"/>
                    </a:cubicBezTo>
                    <a:cubicBezTo>
                      <a:pt x="88519" y="5969"/>
                      <a:pt x="112649" y="0"/>
                      <a:pt x="139954" y="0"/>
                    </a:cubicBezTo>
                    <a:cubicBezTo>
                      <a:pt x="175006" y="0"/>
                      <a:pt x="203962" y="8763"/>
                      <a:pt x="226949" y="26289"/>
                    </a:cubicBezTo>
                    <a:cubicBezTo>
                      <a:pt x="249936" y="43815"/>
                      <a:pt x="265303" y="68326"/>
                      <a:pt x="273177" y="100076"/>
                    </a:cubicBezTo>
                    <a:lnTo>
                      <a:pt x="196088" y="100076"/>
                    </a:lnTo>
                    <a:cubicBezTo>
                      <a:pt x="192024" y="87757"/>
                      <a:pt x="185166" y="78232"/>
                      <a:pt x="175387" y="71247"/>
                    </a:cubicBezTo>
                    <a:cubicBezTo>
                      <a:pt x="165608" y="64262"/>
                      <a:pt x="153670" y="60833"/>
                      <a:pt x="139446" y="60833"/>
                    </a:cubicBezTo>
                    <a:cubicBezTo>
                      <a:pt x="118999" y="60833"/>
                      <a:pt x="102870" y="68199"/>
                      <a:pt x="90932" y="83058"/>
                    </a:cubicBezTo>
                    <a:cubicBezTo>
                      <a:pt x="78994" y="97917"/>
                      <a:pt x="73025" y="118872"/>
                      <a:pt x="73025" y="146050"/>
                    </a:cubicBezTo>
                    <a:cubicBezTo>
                      <a:pt x="73025" y="172974"/>
                      <a:pt x="78994" y="193802"/>
                      <a:pt x="90932" y="208534"/>
                    </a:cubicBezTo>
                    <a:cubicBezTo>
                      <a:pt x="102870" y="223266"/>
                      <a:pt x="118999" y="230759"/>
                      <a:pt x="139446" y="230759"/>
                    </a:cubicBezTo>
                    <a:cubicBezTo>
                      <a:pt x="168402" y="230759"/>
                      <a:pt x="187198" y="217805"/>
                      <a:pt x="196088" y="192024"/>
                    </a:cubicBezTo>
                    <a:lnTo>
                      <a:pt x="273177" y="192024"/>
                    </a:lnTo>
                    <a:cubicBezTo>
                      <a:pt x="265303" y="222631"/>
                      <a:pt x="249936" y="247015"/>
                      <a:pt x="226695" y="265049"/>
                    </a:cubicBezTo>
                    <a:cubicBezTo>
                      <a:pt x="203454" y="283083"/>
                      <a:pt x="174625" y="292100"/>
                      <a:pt x="139954" y="292100"/>
                    </a:cubicBezTo>
                    <a:cubicBezTo>
                      <a:pt x="112776" y="292100"/>
                      <a:pt x="88646" y="286004"/>
                      <a:pt x="67437" y="273939"/>
                    </a:cubicBezTo>
                    <a:cubicBezTo>
                      <a:pt x="46228" y="261874"/>
                      <a:pt x="29845" y="244856"/>
                      <a:pt x="17907" y="222885"/>
                    </a:cubicBezTo>
                    <a:cubicBezTo>
                      <a:pt x="5969" y="200914"/>
                      <a:pt x="0" y="175387"/>
                      <a:pt x="0" y="146050"/>
                    </a:cubicBezTo>
                    <a:cubicBezTo>
                      <a:pt x="0" y="116713"/>
                      <a:pt x="5969" y="91186"/>
                      <a:pt x="17907" y="69215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5" name="Freeform 28"/>
              <p:cNvSpPr/>
              <p:nvPr/>
            </p:nvSpPr>
            <p:spPr>
              <a:xfrm>
                <a:off x="11255400" y="5598720"/>
                <a:ext cx="112680" cy="516240"/>
              </a:xfrm>
              <a:custGeom>
                <a:avLst/>
                <a:gdLst>
                  <a:gd name="textAreaLeft" fmla="*/ 0 w 112680"/>
                  <a:gd name="textAreaRight" fmla="*/ 113400 w 112680"/>
                  <a:gd name="textAreaTop" fmla="*/ 0 h 516240"/>
                  <a:gd name="textAreaBottom" fmla="*/ 516960 h 516240"/>
                </a:gdLst>
                <a:ahLst/>
                <a:rect l="textAreaLeft" t="textAreaTop" r="textAreaRight" b="textAreaBottom"/>
                <a:pathLst>
                  <a:path w="87757" h="400050">
                    <a:moveTo>
                      <a:pt x="78994" y="400050"/>
                    </a:moveTo>
                    <a:lnTo>
                      <a:pt x="7620" y="400050"/>
                    </a:lnTo>
                    <a:lnTo>
                      <a:pt x="7620" y="117348"/>
                    </a:lnTo>
                    <a:lnTo>
                      <a:pt x="78994" y="117348"/>
                    </a:lnTo>
                    <a:close/>
                    <a:moveTo>
                      <a:pt x="12446" y="71628"/>
                    </a:moveTo>
                    <a:cubicBezTo>
                      <a:pt x="4064" y="63627"/>
                      <a:pt x="0" y="53721"/>
                      <a:pt x="0" y="41783"/>
                    </a:cubicBezTo>
                    <a:cubicBezTo>
                      <a:pt x="0" y="29845"/>
                      <a:pt x="4191" y="19939"/>
                      <a:pt x="12446" y="11938"/>
                    </a:cubicBezTo>
                    <a:cubicBezTo>
                      <a:pt x="20701" y="3937"/>
                      <a:pt x="31242" y="0"/>
                      <a:pt x="43815" y="0"/>
                    </a:cubicBezTo>
                    <a:cubicBezTo>
                      <a:pt x="56388" y="0"/>
                      <a:pt x="66802" y="3937"/>
                      <a:pt x="75184" y="11938"/>
                    </a:cubicBezTo>
                    <a:cubicBezTo>
                      <a:pt x="83566" y="19939"/>
                      <a:pt x="87757" y="29845"/>
                      <a:pt x="87757" y="41783"/>
                    </a:cubicBezTo>
                    <a:cubicBezTo>
                      <a:pt x="87757" y="53721"/>
                      <a:pt x="83566" y="63627"/>
                      <a:pt x="75184" y="71628"/>
                    </a:cubicBezTo>
                    <a:cubicBezTo>
                      <a:pt x="66802" y="79629"/>
                      <a:pt x="56388" y="83566"/>
                      <a:pt x="43815" y="83566"/>
                    </a:cubicBezTo>
                    <a:cubicBezTo>
                      <a:pt x="31242" y="83566"/>
                      <a:pt x="20701" y="79502"/>
                      <a:pt x="12446" y="71628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6" name="Freeform 29"/>
              <p:cNvSpPr/>
              <p:nvPr/>
            </p:nvSpPr>
            <p:spPr>
              <a:xfrm>
                <a:off x="11424960" y="5744160"/>
                <a:ext cx="375840" cy="376920"/>
              </a:xfrm>
              <a:custGeom>
                <a:avLst/>
                <a:gdLst>
                  <a:gd name="textAreaLeft" fmla="*/ 0 w 375840"/>
                  <a:gd name="textAreaRight" fmla="*/ 376560 w 375840"/>
                  <a:gd name="textAreaTop" fmla="*/ 0 h 376920"/>
                  <a:gd name="textAreaBottom" fmla="*/ 377640 h 376920"/>
                </a:gdLst>
                <a:ahLst/>
                <a:rect l="textAreaLeft" t="textAreaTop" r="textAreaRight" b="textAreaBottom"/>
                <a:pathLst>
                  <a:path w="291211" h="292100">
                    <a:moveTo>
                      <a:pt x="180086" y="220218"/>
                    </a:moveTo>
                    <a:cubicBezTo>
                      <a:pt x="191516" y="213868"/>
                      <a:pt x="200533" y="204470"/>
                      <a:pt x="207391" y="191897"/>
                    </a:cubicBezTo>
                    <a:cubicBezTo>
                      <a:pt x="214249" y="179324"/>
                      <a:pt x="217551" y="163957"/>
                      <a:pt x="217551" y="145923"/>
                    </a:cubicBezTo>
                    <a:cubicBezTo>
                      <a:pt x="217551" y="118999"/>
                      <a:pt x="210439" y="98425"/>
                      <a:pt x="196342" y="83947"/>
                    </a:cubicBezTo>
                    <a:cubicBezTo>
                      <a:pt x="182245" y="69469"/>
                      <a:pt x="164973" y="62230"/>
                      <a:pt x="144526" y="62230"/>
                    </a:cubicBezTo>
                    <a:cubicBezTo>
                      <a:pt x="124079" y="62230"/>
                      <a:pt x="107061" y="69469"/>
                      <a:pt x="93218" y="83947"/>
                    </a:cubicBezTo>
                    <a:cubicBezTo>
                      <a:pt x="79375" y="98425"/>
                      <a:pt x="72517" y="119126"/>
                      <a:pt x="72517" y="145923"/>
                    </a:cubicBezTo>
                    <a:cubicBezTo>
                      <a:pt x="72517" y="172720"/>
                      <a:pt x="79248" y="193421"/>
                      <a:pt x="92710" y="207899"/>
                    </a:cubicBezTo>
                    <a:cubicBezTo>
                      <a:pt x="106172" y="222377"/>
                      <a:pt x="123063" y="229616"/>
                      <a:pt x="143510" y="229616"/>
                    </a:cubicBezTo>
                    <a:cubicBezTo>
                      <a:pt x="156464" y="229616"/>
                      <a:pt x="168656" y="226441"/>
                      <a:pt x="179959" y="220218"/>
                    </a:cubicBezTo>
                    <a:moveTo>
                      <a:pt x="69977" y="273812"/>
                    </a:moveTo>
                    <a:cubicBezTo>
                      <a:pt x="48260" y="261747"/>
                      <a:pt x="31115" y="244602"/>
                      <a:pt x="18669" y="222504"/>
                    </a:cubicBezTo>
                    <a:cubicBezTo>
                      <a:pt x="6223" y="200406"/>
                      <a:pt x="0" y="174879"/>
                      <a:pt x="0" y="145923"/>
                    </a:cubicBezTo>
                    <a:cubicBezTo>
                      <a:pt x="0" y="116967"/>
                      <a:pt x="6350" y="91567"/>
                      <a:pt x="19177" y="69342"/>
                    </a:cubicBezTo>
                    <a:cubicBezTo>
                      <a:pt x="32004" y="47117"/>
                      <a:pt x="49403" y="30099"/>
                      <a:pt x="71501" y="18034"/>
                    </a:cubicBezTo>
                    <a:cubicBezTo>
                      <a:pt x="93599" y="5969"/>
                      <a:pt x="118491" y="0"/>
                      <a:pt x="145669" y="0"/>
                    </a:cubicBezTo>
                    <a:cubicBezTo>
                      <a:pt x="172847" y="0"/>
                      <a:pt x="197485" y="6096"/>
                      <a:pt x="219710" y="18161"/>
                    </a:cubicBezTo>
                    <a:cubicBezTo>
                      <a:pt x="241935" y="30226"/>
                      <a:pt x="259207" y="47371"/>
                      <a:pt x="272034" y="69469"/>
                    </a:cubicBezTo>
                    <a:cubicBezTo>
                      <a:pt x="284861" y="91567"/>
                      <a:pt x="291211" y="117094"/>
                      <a:pt x="291211" y="146050"/>
                    </a:cubicBezTo>
                    <a:cubicBezTo>
                      <a:pt x="291211" y="175006"/>
                      <a:pt x="284607" y="200533"/>
                      <a:pt x="271526" y="222631"/>
                    </a:cubicBezTo>
                    <a:cubicBezTo>
                      <a:pt x="258445" y="244729"/>
                      <a:pt x="240792" y="261874"/>
                      <a:pt x="218440" y="273939"/>
                    </a:cubicBezTo>
                    <a:cubicBezTo>
                      <a:pt x="196088" y="286004"/>
                      <a:pt x="171196" y="292100"/>
                      <a:pt x="143637" y="292100"/>
                    </a:cubicBezTo>
                    <a:cubicBezTo>
                      <a:pt x="116459" y="292100"/>
                      <a:pt x="91948" y="286004"/>
                      <a:pt x="70104" y="273939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7" name="Freeform 30"/>
              <p:cNvSpPr/>
              <p:nvPr/>
            </p:nvSpPr>
            <p:spPr>
              <a:xfrm>
                <a:off x="11849400" y="5744160"/>
                <a:ext cx="302760" cy="376560"/>
              </a:xfrm>
              <a:custGeom>
                <a:avLst/>
                <a:gdLst>
                  <a:gd name="textAreaLeft" fmla="*/ 0 w 302760"/>
                  <a:gd name="textAreaRight" fmla="*/ 303480 w 302760"/>
                  <a:gd name="textAreaTop" fmla="*/ 0 h 376560"/>
                  <a:gd name="textAreaBottom" fmla="*/ 377280 h 376560"/>
                </a:gdLst>
                <a:ahLst/>
                <a:rect l="textAreaLeft" t="textAreaTop" r="textAreaRight" b="textAreaBottom"/>
                <a:pathLst>
                  <a:path w="234823" h="291973">
                    <a:moveTo>
                      <a:pt x="61341" y="279400"/>
                    </a:moveTo>
                    <a:cubicBezTo>
                      <a:pt x="42926" y="271018"/>
                      <a:pt x="28448" y="259715"/>
                      <a:pt x="17653" y="245491"/>
                    </a:cubicBezTo>
                    <a:cubicBezTo>
                      <a:pt x="6858" y="231267"/>
                      <a:pt x="1143" y="215392"/>
                      <a:pt x="0" y="197993"/>
                    </a:cubicBezTo>
                    <a:lnTo>
                      <a:pt x="72009" y="197993"/>
                    </a:lnTo>
                    <a:cubicBezTo>
                      <a:pt x="73406" y="208915"/>
                      <a:pt x="78740" y="217932"/>
                      <a:pt x="88138" y="225044"/>
                    </a:cubicBezTo>
                    <a:cubicBezTo>
                      <a:pt x="97536" y="232156"/>
                      <a:pt x="109093" y="235712"/>
                      <a:pt x="123063" y="235712"/>
                    </a:cubicBezTo>
                    <a:cubicBezTo>
                      <a:pt x="136652" y="235712"/>
                      <a:pt x="147320" y="233045"/>
                      <a:pt x="154940" y="227584"/>
                    </a:cubicBezTo>
                    <a:lnTo>
                      <a:pt x="166370" y="215138"/>
                    </a:lnTo>
                    <a:cubicBezTo>
                      <a:pt x="166370" y="197485"/>
                      <a:pt x="161671" y="190500"/>
                      <a:pt x="152273" y="185928"/>
                    </a:cubicBezTo>
                    <a:cubicBezTo>
                      <a:pt x="142875" y="181356"/>
                      <a:pt x="128016" y="176276"/>
                      <a:pt x="107569" y="170942"/>
                    </a:cubicBezTo>
                    <a:cubicBezTo>
                      <a:pt x="86487" y="165862"/>
                      <a:pt x="69215" y="160528"/>
                      <a:pt x="55753" y="155067"/>
                    </a:cubicBezTo>
                    <a:cubicBezTo>
                      <a:pt x="42291" y="149606"/>
                      <a:pt x="30734" y="141351"/>
                      <a:pt x="21082" y="130048"/>
                    </a:cubicBezTo>
                    <a:cubicBezTo>
                      <a:pt x="11430" y="118745"/>
                      <a:pt x="6477" y="103759"/>
                      <a:pt x="6477" y="84709"/>
                    </a:cubicBezTo>
                    <a:cubicBezTo>
                      <a:pt x="6477" y="69088"/>
                      <a:pt x="10922" y="54737"/>
                      <a:pt x="20066" y="41783"/>
                    </a:cubicBezTo>
                    <a:cubicBezTo>
                      <a:pt x="29210" y="28829"/>
                      <a:pt x="42037" y="18669"/>
                      <a:pt x="58801" y="11176"/>
                    </a:cubicBezTo>
                    <a:cubicBezTo>
                      <a:pt x="75565" y="3683"/>
                      <a:pt x="95631" y="0"/>
                      <a:pt x="118491" y="0"/>
                    </a:cubicBezTo>
                    <a:cubicBezTo>
                      <a:pt x="152146" y="0"/>
                      <a:pt x="179070" y="8382"/>
                      <a:pt x="199136" y="25273"/>
                    </a:cubicBezTo>
                    <a:cubicBezTo>
                      <a:pt x="219202" y="42164"/>
                      <a:pt x="230251" y="64770"/>
                      <a:pt x="232283" y="93345"/>
                    </a:cubicBezTo>
                    <a:lnTo>
                      <a:pt x="163957" y="93345"/>
                    </a:lnTo>
                    <a:cubicBezTo>
                      <a:pt x="162941" y="82169"/>
                      <a:pt x="158242" y="73152"/>
                      <a:pt x="149860" y="66548"/>
                    </a:cubicBezTo>
                    <a:cubicBezTo>
                      <a:pt x="141478" y="59944"/>
                      <a:pt x="130429" y="56642"/>
                      <a:pt x="116459" y="56642"/>
                    </a:cubicBezTo>
                    <a:cubicBezTo>
                      <a:pt x="103505" y="56642"/>
                      <a:pt x="93599" y="59055"/>
                      <a:pt x="86614" y="63754"/>
                    </a:cubicBezTo>
                    <a:lnTo>
                      <a:pt x="76200" y="75184"/>
                    </a:lnTo>
                    <a:cubicBezTo>
                      <a:pt x="76200" y="93218"/>
                      <a:pt x="81026" y="100457"/>
                      <a:pt x="90424" y="105410"/>
                    </a:cubicBezTo>
                    <a:cubicBezTo>
                      <a:pt x="99822" y="110363"/>
                      <a:pt x="114681" y="115316"/>
                      <a:pt x="134874" y="120523"/>
                    </a:cubicBezTo>
                    <a:cubicBezTo>
                      <a:pt x="155321" y="125603"/>
                      <a:pt x="172085" y="130937"/>
                      <a:pt x="185420" y="136271"/>
                    </a:cubicBezTo>
                    <a:cubicBezTo>
                      <a:pt x="198755" y="141605"/>
                      <a:pt x="210185" y="150114"/>
                      <a:pt x="219837" y="161544"/>
                    </a:cubicBezTo>
                    <a:cubicBezTo>
                      <a:pt x="229489" y="172974"/>
                      <a:pt x="234569" y="187960"/>
                      <a:pt x="234823" y="206756"/>
                    </a:cubicBezTo>
                    <a:cubicBezTo>
                      <a:pt x="234823" y="223139"/>
                      <a:pt x="230378" y="237744"/>
                      <a:pt x="221234" y="250698"/>
                    </a:cubicBezTo>
                    <a:cubicBezTo>
                      <a:pt x="212090" y="263652"/>
                      <a:pt x="199263" y="273812"/>
                      <a:pt x="182499" y="281051"/>
                    </a:cubicBezTo>
                    <a:cubicBezTo>
                      <a:pt x="165735" y="288290"/>
                      <a:pt x="146050" y="291973"/>
                      <a:pt x="123571" y="291973"/>
                    </a:cubicBezTo>
                    <a:cubicBezTo>
                      <a:pt x="100457" y="291973"/>
                      <a:pt x="79629" y="287782"/>
                      <a:pt x="61341" y="279527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158" name="Group 31"/>
            <p:cNvGrpSpPr/>
            <p:nvPr/>
          </p:nvGrpSpPr>
          <p:grpSpPr>
            <a:xfrm>
              <a:off x="12919320" y="4014000"/>
              <a:ext cx="1723680" cy="1368360"/>
              <a:chOff x="12919320" y="4014000"/>
              <a:chExt cx="1723680" cy="1368360"/>
            </a:xfrm>
          </p:grpSpPr>
          <p:sp>
            <p:nvSpPr>
              <p:cNvPr id="159" name="Freeform 32"/>
              <p:cNvSpPr/>
              <p:nvPr/>
            </p:nvSpPr>
            <p:spPr>
              <a:xfrm>
                <a:off x="12919320" y="4296240"/>
                <a:ext cx="626400" cy="1072440"/>
              </a:xfrm>
              <a:custGeom>
                <a:avLst/>
                <a:gdLst>
                  <a:gd name="textAreaLeft" fmla="*/ 0 w 626400"/>
                  <a:gd name="textAreaRight" fmla="*/ 627120 w 626400"/>
                  <a:gd name="textAreaTop" fmla="*/ 0 h 1072440"/>
                  <a:gd name="textAreaBottom" fmla="*/ 1073160 h 1072440"/>
                </a:gdLst>
                <a:ahLst/>
                <a:rect l="textAreaLeft" t="textAreaTop" r="textAreaRight" b="textAreaBottom"/>
                <a:pathLst>
                  <a:path w="485267" h="830072">
                    <a:moveTo>
                      <a:pt x="477012" y="33020"/>
                    </a:moveTo>
                    <a:cubicBezTo>
                      <a:pt x="485267" y="49403"/>
                      <a:pt x="483616" y="65024"/>
                      <a:pt x="472186" y="80137"/>
                    </a:cubicBezTo>
                    <a:cubicBezTo>
                      <a:pt x="460756" y="95250"/>
                      <a:pt x="446024" y="101727"/>
                      <a:pt x="427863" y="99949"/>
                    </a:cubicBezTo>
                    <a:cubicBezTo>
                      <a:pt x="353314" y="90805"/>
                      <a:pt x="290068" y="120904"/>
                      <a:pt x="238252" y="189992"/>
                    </a:cubicBezTo>
                    <a:cubicBezTo>
                      <a:pt x="224663" y="206375"/>
                      <a:pt x="209423" y="214122"/>
                      <a:pt x="192532" y="213233"/>
                    </a:cubicBezTo>
                    <a:cubicBezTo>
                      <a:pt x="175641" y="212344"/>
                      <a:pt x="163703" y="203708"/>
                      <a:pt x="156337" y="187325"/>
                    </a:cubicBezTo>
                    <a:cubicBezTo>
                      <a:pt x="148082" y="173736"/>
                      <a:pt x="148082" y="159639"/>
                      <a:pt x="156337" y="145034"/>
                    </a:cubicBezTo>
                    <a:cubicBezTo>
                      <a:pt x="183642" y="98679"/>
                      <a:pt x="223393" y="62484"/>
                      <a:pt x="275717" y="36576"/>
                    </a:cubicBezTo>
                    <a:cubicBezTo>
                      <a:pt x="328041" y="10668"/>
                      <a:pt x="382778" y="0"/>
                      <a:pt x="440182" y="4572"/>
                    </a:cubicBezTo>
                    <a:cubicBezTo>
                      <a:pt x="458343" y="8255"/>
                      <a:pt x="470662" y="17780"/>
                      <a:pt x="477012" y="33274"/>
                    </a:cubicBezTo>
                    <a:moveTo>
                      <a:pt x="94996" y="62992"/>
                    </a:moveTo>
                    <a:lnTo>
                      <a:pt x="94996" y="782066"/>
                    </a:lnTo>
                    <a:cubicBezTo>
                      <a:pt x="94996" y="801116"/>
                      <a:pt x="86995" y="814578"/>
                      <a:pt x="71120" y="822325"/>
                    </a:cubicBezTo>
                    <a:cubicBezTo>
                      <a:pt x="55245" y="830072"/>
                      <a:pt x="39243" y="830072"/>
                      <a:pt x="23368" y="822325"/>
                    </a:cubicBezTo>
                    <a:cubicBezTo>
                      <a:pt x="7493" y="814578"/>
                      <a:pt x="0" y="801116"/>
                      <a:pt x="889" y="782066"/>
                    </a:cubicBezTo>
                    <a:lnTo>
                      <a:pt x="889" y="62992"/>
                    </a:lnTo>
                    <a:cubicBezTo>
                      <a:pt x="0" y="43942"/>
                      <a:pt x="7493" y="30480"/>
                      <a:pt x="23368" y="22733"/>
                    </a:cubicBezTo>
                    <a:cubicBezTo>
                      <a:pt x="39243" y="14986"/>
                      <a:pt x="55245" y="14986"/>
                      <a:pt x="71120" y="22733"/>
                    </a:cubicBezTo>
                    <a:cubicBezTo>
                      <a:pt x="86995" y="30480"/>
                      <a:pt x="94996" y="43815"/>
                      <a:pt x="94996" y="62992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0" name="Freeform 33"/>
              <p:cNvSpPr/>
              <p:nvPr/>
            </p:nvSpPr>
            <p:spPr>
              <a:xfrm>
                <a:off x="13559040" y="4014000"/>
                <a:ext cx="1083960" cy="1368360"/>
              </a:xfrm>
              <a:custGeom>
                <a:avLst/>
                <a:gdLst>
                  <a:gd name="textAreaLeft" fmla="*/ 0 w 1083960"/>
                  <a:gd name="textAreaRight" fmla="*/ 1084680 w 1083960"/>
                  <a:gd name="textAreaTop" fmla="*/ 0 h 1368360"/>
                  <a:gd name="textAreaBottom" fmla="*/ 1369080 h 1368360"/>
                </a:gdLst>
                <a:ahLst/>
                <a:rect l="textAreaLeft" t="textAreaTop" r="textAreaRight" b="textAreaBottom"/>
                <a:pathLst>
                  <a:path w="839089" h="1059053">
                    <a:moveTo>
                      <a:pt x="420243" y="964946"/>
                    </a:moveTo>
                    <a:cubicBezTo>
                      <a:pt x="484759" y="964946"/>
                      <a:pt x="545338" y="947674"/>
                      <a:pt x="601726" y="913130"/>
                    </a:cubicBezTo>
                    <a:cubicBezTo>
                      <a:pt x="613537" y="905891"/>
                      <a:pt x="623570" y="902208"/>
                      <a:pt x="631698" y="902208"/>
                    </a:cubicBezTo>
                    <a:cubicBezTo>
                      <a:pt x="644398" y="902208"/>
                      <a:pt x="655320" y="906780"/>
                      <a:pt x="664464" y="915797"/>
                    </a:cubicBezTo>
                    <a:cubicBezTo>
                      <a:pt x="673608" y="924814"/>
                      <a:pt x="678180" y="935863"/>
                      <a:pt x="678180" y="948563"/>
                    </a:cubicBezTo>
                    <a:cubicBezTo>
                      <a:pt x="678180" y="966724"/>
                      <a:pt x="669036" y="980821"/>
                      <a:pt x="650875" y="990854"/>
                    </a:cubicBezTo>
                    <a:cubicBezTo>
                      <a:pt x="583565" y="1036320"/>
                      <a:pt x="506730" y="1059053"/>
                      <a:pt x="420243" y="1059053"/>
                    </a:cubicBezTo>
                    <a:cubicBezTo>
                      <a:pt x="305689" y="1059053"/>
                      <a:pt x="206502" y="1018159"/>
                      <a:pt x="122809" y="936244"/>
                    </a:cubicBezTo>
                    <a:cubicBezTo>
                      <a:pt x="40894" y="854456"/>
                      <a:pt x="0" y="755650"/>
                      <a:pt x="0" y="640207"/>
                    </a:cubicBezTo>
                    <a:cubicBezTo>
                      <a:pt x="0" y="523748"/>
                      <a:pt x="40894" y="425577"/>
                      <a:pt x="122809" y="345567"/>
                    </a:cubicBezTo>
                    <a:cubicBezTo>
                      <a:pt x="206502" y="263652"/>
                      <a:pt x="305689" y="222758"/>
                      <a:pt x="420243" y="222758"/>
                    </a:cubicBezTo>
                    <a:cubicBezTo>
                      <a:pt x="555752" y="222758"/>
                      <a:pt x="663956" y="283718"/>
                      <a:pt x="744982" y="405638"/>
                    </a:cubicBezTo>
                    <a:lnTo>
                      <a:pt x="744982" y="48006"/>
                    </a:lnTo>
                    <a:cubicBezTo>
                      <a:pt x="744093" y="28956"/>
                      <a:pt x="751586" y="15494"/>
                      <a:pt x="767461" y="7747"/>
                    </a:cubicBezTo>
                    <a:cubicBezTo>
                      <a:pt x="783336" y="0"/>
                      <a:pt x="799338" y="0"/>
                      <a:pt x="815213" y="7747"/>
                    </a:cubicBezTo>
                    <a:cubicBezTo>
                      <a:pt x="831088" y="15494"/>
                      <a:pt x="839089" y="28829"/>
                      <a:pt x="839089" y="48006"/>
                    </a:cubicBezTo>
                    <a:lnTo>
                      <a:pt x="839089" y="1000379"/>
                    </a:lnTo>
                    <a:cubicBezTo>
                      <a:pt x="839089" y="1013079"/>
                      <a:pt x="834263" y="1024001"/>
                      <a:pt x="824738" y="1033145"/>
                    </a:cubicBezTo>
                    <a:cubicBezTo>
                      <a:pt x="815213" y="1042289"/>
                      <a:pt x="804037" y="1046734"/>
                      <a:pt x="791337" y="1046734"/>
                    </a:cubicBezTo>
                    <a:cubicBezTo>
                      <a:pt x="779526" y="1046734"/>
                      <a:pt x="769239" y="1042797"/>
                      <a:pt x="760603" y="1035177"/>
                    </a:cubicBezTo>
                    <a:cubicBezTo>
                      <a:pt x="751967" y="1027557"/>
                      <a:pt x="746760" y="1017651"/>
                      <a:pt x="744982" y="1005840"/>
                    </a:cubicBezTo>
                    <a:lnTo>
                      <a:pt x="744982" y="640207"/>
                    </a:lnTo>
                    <a:cubicBezTo>
                      <a:pt x="744982" y="550164"/>
                      <a:pt x="713105" y="473710"/>
                      <a:pt x="649478" y="410972"/>
                    </a:cubicBezTo>
                    <a:cubicBezTo>
                      <a:pt x="585851" y="347345"/>
                      <a:pt x="509397" y="315468"/>
                      <a:pt x="420243" y="315468"/>
                    </a:cubicBezTo>
                    <a:cubicBezTo>
                      <a:pt x="330200" y="315468"/>
                      <a:pt x="253365" y="347345"/>
                      <a:pt x="189611" y="410972"/>
                    </a:cubicBezTo>
                    <a:cubicBezTo>
                      <a:pt x="125984" y="473710"/>
                      <a:pt x="94107" y="550164"/>
                      <a:pt x="94107" y="640207"/>
                    </a:cubicBezTo>
                    <a:cubicBezTo>
                      <a:pt x="94107" y="730250"/>
                      <a:pt x="125984" y="807085"/>
                      <a:pt x="189611" y="870712"/>
                    </a:cubicBezTo>
                    <a:cubicBezTo>
                      <a:pt x="254127" y="933450"/>
                      <a:pt x="331089" y="964819"/>
                      <a:pt x="420243" y="964819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/>
          <p:nvPr/>
        </p:nvSpPr>
        <p:spPr>
          <a:xfrm>
            <a:off x="-2755800" y="-830880"/>
            <a:ext cx="6288840" cy="7860960"/>
          </a:xfrm>
          <a:custGeom>
            <a:avLst/>
            <a:gdLst>
              <a:gd name="textAreaLeft" fmla="*/ 0 w 6288840"/>
              <a:gd name="textAreaRight" fmla="*/ 6289560 w 6288840"/>
              <a:gd name="textAreaTop" fmla="*/ 0 h 7860960"/>
              <a:gd name="textAreaBottom" fmla="*/ 7861680 h 7860960"/>
            </a:gdLst>
            <a:ahLst/>
            <a:rect l="textAreaLeft" t="textAreaTop" r="textAreaRight" b="textAreaBottom"/>
            <a:pathLst>
              <a:path w="6289462" h="7861827">
                <a:moveTo>
                  <a:pt x="0" y="0"/>
                </a:moveTo>
                <a:lnTo>
                  <a:pt x="6289462" y="0"/>
                </a:lnTo>
                <a:lnTo>
                  <a:pt x="6289462" y="7861827"/>
                </a:lnTo>
                <a:lnTo>
                  <a:pt x="0" y="786182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3" name="Freeform 3"/>
          <p:cNvSpPr/>
          <p:nvPr/>
        </p:nvSpPr>
        <p:spPr>
          <a:xfrm>
            <a:off x="14199120" y="1737360"/>
            <a:ext cx="8297280" cy="10371600"/>
          </a:xfrm>
          <a:custGeom>
            <a:avLst/>
            <a:gdLst>
              <a:gd name="textAreaLeft" fmla="*/ 0 w 8297280"/>
              <a:gd name="textAreaRight" fmla="*/ 8298000 w 8297280"/>
              <a:gd name="textAreaTop" fmla="*/ 0 h 10371600"/>
              <a:gd name="textAreaBottom" fmla="*/ 10372320 h 10371600"/>
            </a:gdLst>
            <a:ahLst/>
            <a:rect l="textAreaLeft" t="textAreaTop" r="textAreaRight" b="textAreaBottom"/>
            <a:pathLst>
              <a:path w="8297824" h="10372280">
                <a:moveTo>
                  <a:pt x="0" y="0"/>
                </a:moveTo>
                <a:lnTo>
                  <a:pt x="8297824" y="0"/>
                </a:lnTo>
                <a:lnTo>
                  <a:pt x="8297824" y="10372280"/>
                </a:lnTo>
                <a:lnTo>
                  <a:pt x="0" y="103722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4" name="Freeform 4"/>
          <p:cNvSpPr/>
          <p:nvPr/>
        </p:nvSpPr>
        <p:spPr>
          <a:xfrm>
            <a:off x="11420280" y="6813360"/>
            <a:ext cx="5557320" cy="6946560"/>
          </a:xfrm>
          <a:custGeom>
            <a:avLst/>
            <a:gdLst>
              <a:gd name="textAreaLeft" fmla="*/ 0 w 5557320"/>
              <a:gd name="textAreaRight" fmla="*/ 5558040 w 5557320"/>
              <a:gd name="textAreaTop" fmla="*/ 0 h 6946560"/>
              <a:gd name="textAreaBottom" fmla="*/ 6947280 h 6946560"/>
            </a:gdLst>
            <a:ahLst/>
            <a:rect l="textAreaLeft" t="textAreaTop" r="textAreaRight" b="textAreaBottom"/>
            <a:pathLst>
              <a:path w="5557942" h="6947427">
                <a:moveTo>
                  <a:pt x="0" y="0"/>
                </a:moveTo>
                <a:lnTo>
                  <a:pt x="5557942" y="0"/>
                </a:lnTo>
                <a:lnTo>
                  <a:pt x="5557942" y="6947428"/>
                </a:lnTo>
                <a:lnTo>
                  <a:pt x="0" y="69474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5" name="Freeform 5"/>
          <p:cNvSpPr/>
          <p:nvPr/>
        </p:nvSpPr>
        <p:spPr>
          <a:xfrm>
            <a:off x="1227240" y="-7125840"/>
            <a:ext cx="8297280" cy="10371600"/>
          </a:xfrm>
          <a:custGeom>
            <a:avLst/>
            <a:gdLst>
              <a:gd name="textAreaLeft" fmla="*/ 0 w 8297280"/>
              <a:gd name="textAreaRight" fmla="*/ 8298000 w 8297280"/>
              <a:gd name="textAreaTop" fmla="*/ 0 h 10371600"/>
              <a:gd name="textAreaBottom" fmla="*/ 10372320 h 10371600"/>
            </a:gdLst>
            <a:ahLst/>
            <a:rect l="textAreaLeft" t="textAreaTop" r="textAreaRight" b="textAreaBottom"/>
            <a:pathLst>
              <a:path w="8297824" h="10372280">
                <a:moveTo>
                  <a:pt x="0" y="0"/>
                </a:moveTo>
                <a:lnTo>
                  <a:pt x="8297824" y="0"/>
                </a:lnTo>
                <a:lnTo>
                  <a:pt x="8297824" y="10372280"/>
                </a:lnTo>
                <a:lnTo>
                  <a:pt x="0" y="103722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296" name="Group 6"/>
          <p:cNvGrpSpPr/>
          <p:nvPr/>
        </p:nvGrpSpPr>
        <p:grpSpPr>
          <a:xfrm>
            <a:off x="4152960" y="3826800"/>
            <a:ext cx="9981360" cy="2472840"/>
            <a:chOff x="4152960" y="3826800"/>
            <a:chExt cx="9981360" cy="2472840"/>
          </a:xfrm>
        </p:grpSpPr>
        <p:sp>
          <p:nvSpPr>
            <p:cNvPr id="297" name="TextBox 7"/>
            <p:cNvSpPr/>
            <p:nvPr/>
          </p:nvSpPr>
          <p:spPr>
            <a:xfrm>
              <a:off x="4152960" y="3826800"/>
              <a:ext cx="9981360" cy="152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1999"/>
                </a:lnSpc>
                <a:tabLst>
                  <a:tab algn="l" pos="0"/>
                </a:tabLst>
              </a:pPr>
              <a:r>
                <a:rPr b="1" lang="en-US" sz="1000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ACSS</a:t>
              </a:r>
              <a:endParaRPr b="0" lang="pt-BR" sz="100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8" name="TextBox 8"/>
            <p:cNvSpPr/>
            <p:nvPr/>
          </p:nvSpPr>
          <p:spPr>
            <a:xfrm>
              <a:off x="4152960" y="5766480"/>
              <a:ext cx="9981360" cy="53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4201"/>
                </a:lnSpc>
              </a:pPr>
              <a:r>
                <a:rPr b="0" lang="en-US" sz="30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Associação sem fins lucrativos</a:t>
              </a:r>
              <a:endParaRPr b="0" lang="pt-BR" sz="30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Freeform 2"/>
          <p:cNvSpPr/>
          <p:nvPr/>
        </p:nvSpPr>
        <p:spPr>
          <a:xfrm>
            <a:off x="-2746080" y="-830880"/>
            <a:ext cx="6288840" cy="7860960"/>
          </a:xfrm>
          <a:custGeom>
            <a:avLst/>
            <a:gdLst>
              <a:gd name="textAreaLeft" fmla="*/ 0 w 6288840"/>
              <a:gd name="textAreaRight" fmla="*/ 6289560 w 6288840"/>
              <a:gd name="textAreaTop" fmla="*/ 0 h 7860960"/>
              <a:gd name="textAreaBottom" fmla="*/ 7861680 h 7860960"/>
            </a:gdLst>
            <a:ahLst/>
            <a:rect l="textAreaLeft" t="textAreaTop" r="textAreaRight" b="textAreaBottom"/>
            <a:pathLst>
              <a:path w="6289462" h="7861827">
                <a:moveTo>
                  <a:pt x="0" y="0"/>
                </a:moveTo>
                <a:lnTo>
                  <a:pt x="6289462" y="0"/>
                </a:lnTo>
                <a:lnTo>
                  <a:pt x="6289462" y="7861827"/>
                </a:lnTo>
                <a:lnTo>
                  <a:pt x="0" y="786182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0" name="Freeform 3"/>
          <p:cNvSpPr/>
          <p:nvPr/>
        </p:nvSpPr>
        <p:spPr>
          <a:xfrm>
            <a:off x="14199120" y="1737360"/>
            <a:ext cx="8297280" cy="10371600"/>
          </a:xfrm>
          <a:custGeom>
            <a:avLst/>
            <a:gdLst>
              <a:gd name="textAreaLeft" fmla="*/ 0 w 8297280"/>
              <a:gd name="textAreaRight" fmla="*/ 8298000 w 8297280"/>
              <a:gd name="textAreaTop" fmla="*/ 0 h 10371600"/>
              <a:gd name="textAreaBottom" fmla="*/ 10372320 h 10371600"/>
            </a:gdLst>
            <a:ahLst/>
            <a:rect l="textAreaLeft" t="textAreaTop" r="textAreaRight" b="textAreaBottom"/>
            <a:pathLst>
              <a:path w="8297824" h="10372280">
                <a:moveTo>
                  <a:pt x="0" y="0"/>
                </a:moveTo>
                <a:lnTo>
                  <a:pt x="8297824" y="0"/>
                </a:lnTo>
                <a:lnTo>
                  <a:pt x="8297824" y="10372280"/>
                </a:lnTo>
                <a:lnTo>
                  <a:pt x="0" y="103722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1" name="Freeform 4"/>
          <p:cNvSpPr/>
          <p:nvPr/>
        </p:nvSpPr>
        <p:spPr>
          <a:xfrm>
            <a:off x="11420280" y="6813360"/>
            <a:ext cx="5557320" cy="6946560"/>
          </a:xfrm>
          <a:custGeom>
            <a:avLst/>
            <a:gdLst>
              <a:gd name="textAreaLeft" fmla="*/ 0 w 5557320"/>
              <a:gd name="textAreaRight" fmla="*/ 5558040 w 5557320"/>
              <a:gd name="textAreaTop" fmla="*/ 0 h 6946560"/>
              <a:gd name="textAreaBottom" fmla="*/ 6947280 h 6946560"/>
            </a:gdLst>
            <a:ahLst/>
            <a:rect l="textAreaLeft" t="textAreaTop" r="textAreaRight" b="textAreaBottom"/>
            <a:pathLst>
              <a:path w="5557942" h="6947427">
                <a:moveTo>
                  <a:pt x="0" y="0"/>
                </a:moveTo>
                <a:lnTo>
                  <a:pt x="5557942" y="0"/>
                </a:lnTo>
                <a:lnTo>
                  <a:pt x="5557942" y="6947428"/>
                </a:lnTo>
                <a:lnTo>
                  <a:pt x="0" y="69474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2" name="Freeform 5"/>
          <p:cNvSpPr/>
          <p:nvPr/>
        </p:nvSpPr>
        <p:spPr>
          <a:xfrm>
            <a:off x="1227240" y="-7125840"/>
            <a:ext cx="8297280" cy="10371600"/>
          </a:xfrm>
          <a:custGeom>
            <a:avLst/>
            <a:gdLst>
              <a:gd name="textAreaLeft" fmla="*/ 0 w 8297280"/>
              <a:gd name="textAreaRight" fmla="*/ 8298000 w 8297280"/>
              <a:gd name="textAreaTop" fmla="*/ 0 h 10371600"/>
              <a:gd name="textAreaBottom" fmla="*/ 10372320 h 10371600"/>
            </a:gdLst>
            <a:ahLst/>
            <a:rect l="textAreaLeft" t="textAreaTop" r="textAreaRight" b="textAreaBottom"/>
            <a:pathLst>
              <a:path w="8297824" h="10372280">
                <a:moveTo>
                  <a:pt x="0" y="0"/>
                </a:moveTo>
                <a:lnTo>
                  <a:pt x="8297824" y="0"/>
                </a:lnTo>
                <a:lnTo>
                  <a:pt x="8297824" y="10372280"/>
                </a:lnTo>
                <a:lnTo>
                  <a:pt x="0" y="103722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303" name="Group 6"/>
          <p:cNvGrpSpPr/>
          <p:nvPr/>
        </p:nvGrpSpPr>
        <p:grpSpPr>
          <a:xfrm>
            <a:off x="3288240" y="3592800"/>
            <a:ext cx="11711160" cy="3575880"/>
            <a:chOff x="3288240" y="3592800"/>
            <a:chExt cx="11711160" cy="3575880"/>
          </a:xfrm>
        </p:grpSpPr>
        <p:sp>
          <p:nvSpPr>
            <p:cNvPr id="304" name="TextBox 7"/>
            <p:cNvSpPr/>
            <p:nvPr/>
          </p:nvSpPr>
          <p:spPr>
            <a:xfrm>
              <a:off x="3288240" y="3592800"/>
              <a:ext cx="11711160" cy="357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4080"/>
                </a:lnSpc>
                <a:tabLst>
                  <a:tab algn="l" pos="0"/>
                </a:tabLst>
              </a:pPr>
              <a:r>
                <a:rPr b="1" lang="en-US" sz="1173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LUCK CARD DENTAL</a:t>
              </a:r>
              <a:endParaRPr b="0" lang="pt-BR" sz="1173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5" name="TextBox 8"/>
            <p:cNvSpPr/>
            <p:nvPr/>
          </p:nvSpPr>
          <p:spPr>
            <a:xfrm>
              <a:off x="3288240" y="5840640"/>
              <a:ext cx="11711160" cy="90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7166"/>
                </a:lnSpc>
              </a:pPr>
              <a:r>
                <a:rPr b="0" lang="en-US" sz="5120" spc="-1" strike="noStrike">
                  <a:solidFill>
                    <a:srgbClr val="ffffff"/>
                  </a:solidFill>
                  <a:latin typeface="Decalotype"/>
                  <a:ea typeface="Decalotype"/>
                </a:rPr>
                <a:t>O Cartão Mais Social do Brasil</a:t>
              </a:r>
              <a:endParaRPr b="0" lang="pt-BR" sz="512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reeform 2"/>
          <p:cNvSpPr/>
          <p:nvPr/>
        </p:nvSpPr>
        <p:spPr>
          <a:xfrm>
            <a:off x="-2755800" y="-830880"/>
            <a:ext cx="6288840" cy="7860960"/>
          </a:xfrm>
          <a:custGeom>
            <a:avLst/>
            <a:gdLst>
              <a:gd name="textAreaLeft" fmla="*/ 0 w 6288840"/>
              <a:gd name="textAreaRight" fmla="*/ 6289560 w 6288840"/>
              <a:gd name="textAreaTop" fmla="*/ 0 h 7860960"/>
              <a:gd name="textAreaBottom" fmla="*/ 7861680 h 7860960"/>
            </a:gdLst>
            <a:ahLst/>
            <a:rect l="textAreaLeft" t="textAreaTop" r="textAreaRight" b="textAreaBottom"/>
            <a:pathLst>
              <a:path w="6289462" h="7861827">
                <a:moveTo>
                  <a:pt x="0" y="0"/>
                </a:moveTo>
                <a:lnTo>
                  <a:pt x="6289462" y="0"/>
                </a:lnTo>
                <a:lnTo>
                  <a:pt x="6289462" y="7861827"/>
                </a:lnTo>
                <a:lnTo>
                  <a:pt x="0" y="786182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7" name="Freeform 3"/>
          <p:cNvSpPr/>
          <p:nvPr/>
        </p:nvSpPr>
        <p:spPr>
          <a:xfrm>
            <a:off x="14199120" y="1737360"/>
            <a:ext cx="8297280" cy="10371600"/>
          </a:xfrm>
          <a:custGeom>
            <a:avLst/>
            <a:gdLst>
              <a:gd name="textAreaLeft" fmla="*/ 0 w 8297280"/>
              <a:gd name="textAreaRight" fmla="*/ 8298000 w 8297280"/>
              <a:gd name="textAreaTop" fmla="*/ 0 h 10371600"/>
              <a:gd name="textAreaBottom" fmla="*/ 10372320 h 10371600"/>
            </a:gdLst>
            <a:ahLst/>
            <a:rect l="textAreaLeft" t="textAreaTop" r="textAreaRight" b="textAreaBottom"/>
            <a:pathLst>
              <a:path w="8297824" h="10372280">
                <a:moveTo>
                  <a:pt x="0" y="0"/>
                </a:moveTo>
                <a:lnTo>
                  <a:pt x="8297824" y="0"/>
                </a:lnTo>
                <a:lnTo>
                  <a:pt x="8297824" y="10372280"/>
                </a:lnTo>
                <a:lnTo>
                  <a:pt x="0" y="103722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8" name="Freeform 4"/>
          <p:cNvSpPr/>
          <p:nvPr/>
        </p:nvSpPr>
        <p:spPr>
          <a:xfrm>
            <a:off x="11420280" y="6813360"/>
            <a:ext cx="5557320" cy="6946560"/>
          </a:xfrm>
          <a:custGeom>
            <a:avLst/>
            <a:gdLst>
              <a:gd name="textAreaLeft" fmla="*/ 0 w 5557320"/>
              <a:gd name="textAreaRight" fmla="*/ 5558040 w 5557320"/>
              <a:gd name="textAreaTop" fmla="*/ 0 h 6946560"/>
              <a:gd name="textAreaBottom" fmla="*/ 6947280 h 6946560"/>
            </a:gdLst>
            <a:ahLst/>
            <a:rect l="textAreaLeft" t="textAreaTop" r="textAreaRight" b="textAreaBottom"/>
            <a:pathLst>
              <a:path w="5557942" h="6947427">
                <a:moveTo>
                  <a:pt x="0" y="0"/>
                </a:moveTo>
                <a:lnTo>
                  <a:pt x="5557942" y="0"/>
                </a:lnTo>
                <a:lnTo>
                  <a:pt x="5557942" y="6947428"/>
                </a:lnTo>
                <a:lnTo>
                  <a:pt x="0" y="69474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9" name="Freeform 5"/>
          <p:cNvSpPr/>
          <p:nvPr/>
        </p:nvSpPr>
        <p:spPr>
          <a:xfrm>
            <a:off x="1227240" y="-6445440"/>
            <a:ext cx="8297280" cy="10371600"/>
          </a:xfrm>
          <a:custGeom>
            <a:avLst/>
            <a:gdLst>
              <a:gd name="textAreaLeft" fmla="*/ 0 w 8297280"/>
              <a:gd name="textAreaRight" fmla="*/ 8298000 w 8297280"/>
              <a:gd name="textAreaTop" fmla="*/ 0 h 10371600"/>
              <a:gd name="textAreaBottom" fmla="*/ 10372320 h 10371600"/>
            </a:gdLst>
            <a:ahLst/>
            <a:rect l="textAreaLeft" t="textAreaTop" r="textAreaRight" b="textAreaBottom"/>
            <a:pathLst>
              <a:path w="8297824" h="10372280">
                <a:moveTo>
                  <a:pt x="0" y="0"/>
                </a:moveTo>
                <a:lnTo>
                  <a:pt x="8297824" y="0"/>
                </a:lnTo>
                <a:lnTo>
                  <a:pt x="8297824" y="10372280"/>
                </a:lnTo>
                <a:lnTo>
                  <a:pt x="0" y="103722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310" name="Group 6"/>
          <p:cNvGrpSpPr/>
          <p:nvPr/>
        </p:nvGrpSpPr>
        <p:grpSpPr>
          <a:xfrm>
            <a:off x="4152960" y="1702080"/>
            <a:ext cx="9981360" cy="3047400"/>
            <a:chOff x="4152960" y="1702080"/>
            <a:chExt cx="9981360" cy="3047400"/>
          </a:xfrm>
        </p:grpSpPr>
        <p:sp>
          <p:nvSpPr>
            <p:cNvPr id="311" name="TextBox 7"/>
            <p:cNvSpPr/>
            <p:nvPr/>
          </p:nvSpPr>
          <p:spPr>
            <a:xfrm>
              <a:off x="4152960" y="1702080"/>
              <a:ext cx="9981360" cy="304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1999"/>
                </a:lnSpc>
                <a:tabLst>
                  <a:tab algn="l" pos="0"/>
                </a:tabLst>
              </a:pPr>
              <a:r>
                <a:rPr b="1" lang="en-US" sz="1000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PLATAFORMA URAF</a:t>
              </a:r>
              <a:endParaRPr b="0" lang="pt-BR" sz="100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2" name="TextBox 8"/>
            <p:cNvSpPr/>
            <p:nvPr/>
          </p:nvSpPr>
          <p:spPr>
            <a:xfrm>
              <a:off x="4152960" y="3642120"/>
              <a:ext cx="9981360" cy="506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4201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313" name="TextBox 9"/>
          <p:cNvSpPr/>
          <p:nvPr/>
        </p:nvSpPr>
        <p:spPr>
          <a:xfrm>
            <a:off x="1028880" y="3860280"/>
            <a:ext cx="16229880" cy="266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201"/>
              </a:lnSpc>
            </a:pPr>
            <a:r>
              <a:rPr b="1" lang="en-US" sz="3000" spc="-1" strike="noStrike">
                <a:solidFill>
                  <a:srgbClr val="ffffff"/>
                </a:solidFill>
                <a:latin typeface="Decalotype Bold"/>
                <a:ea typeface="Decalotype Bold"/>
              </a:rPr>
              <a:t>Rede URAF de Serviços Odontológicos: </a:t>
            </a:r>
            <a:r>
              <a:rPr b="0" lang="en-US" sz="3000" spc="-1" strike="noStrike">
                <a:solidFill>
                  <a:srgbClr val="ffffff"/>
                </a:solidFill>
                <a:latin typeface="Decalotype Light"/>
                <a:ea typeface="Decalotype Light"/>
              </a:rPr>
              <a:t>Essa é a maior rede de desconto, com diversas empresas da odontologia, com maior característica para a área de saúde, associadas ao ACSS Seguros e Serviços, disponíveis através Luck Card Dental. Ela é composta por empresa e profissionais de que oferecem descontos e condições especiais aos associados do Luck Card Dental.</a:t>
            </a:r>
            <a:endParaRPr b="0" lang="pt-BR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TextBox 10"/>
          <p:cNvSpPr/>
          <p:nvPr/>
        </p:nvSpPr>
        <p:spPr>
          <a:xfrm>
            <a:off x="1028880" y="6665040"/>
            <a:ext cx="16229880" cy="16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201"/>
              </a:lnSpc>
            </a:pPr>
            <a:r>
              <a:rPr b="1" lang="en-US" sz="3000" spc="-1" strike="noStrike">
                <a:solidFill>
                  <a:srgbClr val="ffffff"/>
                </a:solidFill>
                <a:latin typeface="Decalotype Bold"/>
                <a:ea typeface="Decalotype Bold"/>
              </a:rPr>
              <a:t>Rede URAF de Desconto: </a:t>
            </a:r>
            <a:r>
              <a:rPr b="0" lang="en-US" sz="3000" spc="-1" strike="noStrike">
                <a:solidFill>
                  <a:srgbClr val="ffffff"/>
                </a:solidFill>
                <a:latin typeface="Decalotype"/>
                <a:ea typeface="Decalotype"/>
              </a:rPr>
              <a:t>A </a:t>
            </a:r>
            <a:r>
              <a:rPr b="0" lang="en-US" sz="3000" spc="-1" strike="noStrike">
                <a:solidFill>
                  <a:srgbClr val="ffffff"/>
                </a:solidFill>
                <a:latin typeface="Decalotype Light"/>
                <a:ea typeface="Decalotype Light"/>
              </a:rPr>
              <a:t>ACSS Seguros e Serviços / Luck Vida - Composta por uma Rede de Desconto composta por profissionais da: Fisioterapia, Médicos, Psicólogos, Nutricionistas, clínicas, Laboratórios, Distribuidoras etc.</a:t>
            </a:r>
            <a:endParaRPr b="0" lang="pt-BR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AutoShape 2"/>
          <p:cNvSpPr/>
          <p:nvPr/>
        </p:nvSpPr>
        <p:spPr>
          <a:xfrm>
            <a:off x="990360" y="4180320"/>
            <a:ext cx="16230600" cy="360"/>
          </a:xfrm>
          <a:prstGeom prst="line">
            <a:avLst/>
          </a:prstGeom>
          <a:ln cap="rnd" w="28575">
            <a:solidFill>
              <a:srgbClr val="848383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6" name="Freeform 3"/>
          <p:cNvSpPr/>
          <p:nvPr/>
        </p:nvSpPr>
        <p:spPr>
          <a:xfrm rot="21352200">
            <a:off x="-602640" y="-7457760"/>
            <a:ext cx="19072440" cy="10715040"/>
          </a:xfrm>
          <a:custGeom>
            <a:avLst/>
            <a:gdLst>
              <a:gd name="textAreaLeft" fmla="*/ 0 w 19072440"/>
              <a:gd name="textAreaRight" fmla="*/ 19073160 w 19072440"/>
              <a:gd name="textAreaTop" fmla="*/ 0 h 10715040"/>
              <a:gd name="textAreaBottom" fmla="*/ 10715760 h 10715040"/>
            </a:gdLst>
            <a:ahLst/>
            <a:rect l="textAreaLeft" t="textAreaTop" r="textAreaRight" b="textAreaBottom"/>
            <a:pathLst>
              <a:path w="19073093" h="10715611">
                <a:moveTo>
                  <a:pt x="0" y="0"/>
                </a:moveTo>
                <a:lnTo>
                  <a:pt x="19073094" y="0"/>
                </a:lnTo>
                <a:lnTo>
                  <a:pt x="19073094" y="10715610"/>
                </a:lnTo>
                <a:lnTo>
                  <a:pt x="0" y="1071561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7" name="AutoShape 4"/>
          <p:cNvSpPr/>
          <p:nvPr/>
        </p:nvSpPr>
        <p:spPr>
          <a:xfrm>
            <a:off x="971640" y="3997440"/>
            <a:ext cx="364320" cy="375120"/>
          </a:xfrm>
          <a:prstGeom prst="rect">
            <a:avLst/>
          </a:prstGeom>
          <a:solidFill>
            <a:srgbClr val="ffd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8" name="AutoShape 5"/>
          <p:cNvSpPr/>
          <p:nvPr/>
        </p:nvSpPr>
        <p:spPr>
          <a:xfrm>
            <a:off x="6060960" y="3997440"/>
            <a:ext cx="364320" cy="375120"/>
          </a:xfrm>
          <a:prstGeom prst="rect">
            <a:avLst/>
          </a:prstGeom>
          <a:solidFill>
            <a:srgbClr val="ffd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9" name="AutoShape 6"/>
          <p:cNvSpPr/>
          <p:nvPr/>
        </p:nvSpPr>
        <p:spPr>
          <a:xfrm>
            <a:off x="11568240" y="3997440"/>
            <a:ext cx="364320" cy="375120"/>
          </a:xfrm>
          <a:prstGeom prst="rect">
            <a:avLst/>
          </a:prstGeom>
          <a:solidFill>
            <a:srgbClr val="ffd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320" name="Group 7"/>
          <p:cNvGrpSpPr/>
          <p:nvPr/>
        </p:nvGrpSpPr>
        <p:grpSpPr>
          <a:xfrm>
            <a:off x="990720" y="4618800"/>
            <a:ext cx="4680720" cy="3174480"/>
            <a:chOff x="990720" y="4618800"/>
            <a:chExt cx="4680720" cy="3174480"/>
          </a:xfrm>
        </p:grpSpPr>
        <p:sp>
          <p:nvSpPr>
            <p:cNvPr id="321" name="TextBox 8"/>
            <p:cNvSpPr/>
            <p:nvPr/>
          </p:nvSpPr>
          <p:spPr>
            <a:xfrm>
              <a:off x="990720" y="4618800"/>
              <a:ext cx="4680720" cy="83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3271"/>
                </a:lnSpc>
                <a:tabLst>
                  <a:tab algn="l" pos="0"/>
                </a:tabLst>
              </a:pPr>
              <a:r>
                <a:rPr b="1" lang="en-US" sz="2720" spc="-1" strike="noStrike">
                  <a:solidFill>
                    <a:srgbClr val="000000"/>
                  </a:solidFill>
                  <a:latin typeface="Decalotype Medium"/>
                  <a:ea typeface="Decalotype Medium"/>
                </a:rPr>
                <a:t>Aos Associados Usuários</a:t>
              </a:r>
              <a:endParaRPr b="0" lang="pt-BR" sz="272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2" name="TextBox 9"/>
            <p:cNvSpPr/>
            <p:nvPr/>
          </p:nvSpPr>
          <p:spPr>
            <a:xfrm>
              <a:off x="990720" y="5234040"/>
              <a:ext cx="4680720" cy="255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3359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Decalotype Light"/>
                  <a:ea typeface="Decalotype Light"/>
                </a:rPr>
                <a:t>Tratamento na área da saúde bucal com maior facilidade de pagamento, descontos de até 70%, financiamento, qualidade no atendimento e material de boa qualidade</a:t>
              </a:r>
              <a:endParaRPr b="0" lang="pt-BR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3" name="Group 10"/>
          <p:cNvGrpSpPr/>
          <p:nvPr/>
        </p:nvGrpSpPr>
        <p:grpSpPr>
          <a:xfrm>
            <a:off x="6243480" y="4618800"/>
            <a:ext cx="4934880" cy="4027680"/>
            <a:chOff x="6243480" y="4618800"/>
            <a:chExt cx="4934880" cy="4027680"/>
          </a:xfrm>
        </p:grpSpPr>
        <p:sp>
          <p:nvSpPr>
            <p:cNvPr id="324" name="TextBox 11"/>
            <p:cNvSpPr/>
            <p:nvPr/>
          </p:nvSpPr>
          <p:spPr>
            <a:xfrm>
              <a:off x="6243480" y="4618800"/>
              <a:ext cx="4934880" cy="415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3271"/>
                </a:lnSpc>
                <a:tabLst>
                  <a:tab algn="l" pos="0"/>
                </a:tabLst>
              </a:pPr>
              <a:r>
                <a:rPr b="1" lang="en-US" sz="2720" spc="-1" strike="noStrike">
                  <a:solidFill>
                    <a:srgbClr val="000000"/>
                  </a:solidFill>
                  <a:latin typeface="Decalotype Medium"/>
                  <a:ea typeface="Decalotype Medium"/>
                </a:rPr>
                <a:t>Aos Associados URAF</a:t>
              </a:r>
              <a:endParaRPr b="0" lang="pt-BR" sz="272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5" name="TextBox 12"/>
            <p:cNvSpPr/>
            <p:nvPr/>
          </p:nvSpPr>
          <p:spPr>
            <a:xfrm>
              <a:off x="6243480" y="5234040"/>
              <a:ext cx="4934880" cy="3412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3359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Decalotype Light"/>
                  <a:ea typeface="Decalotype Light"/>
                </a:rPr>
                <a:t>Unidades Representativa Autônoma Funcional (clínicas e Odontólogos): 1º Maior direcionados de usuários; 2ª Garantia de recebimento dos repasses com menor tempo; 3º Sistema de gerenciamento LUCK DENTAL NAS NUVEN</a:t>
              </a:r>
              <a:endParaRPr b="0" lang="pt-BR" sz="2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3359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6" name="Group 13"/>
          <p:cNvGrpSpPr/>
          <p:nvPr/>
        </p:nvGrpSpPr>
        <p:grpSpPr>
          <a:xfrm>
            <a:off x="11750760" y="4618800"/>
            <a:ext cx="6309720" cy="6160680"/>
            <a:chOff x="11750760" y="4618800"/>
            <a:chExt cx="6309720" cy="6160680"/>
          </a:xfrm>
        </p:grpSpPr>
        <p:sp>
          <p:nvSpPr>
            <p:cNvPr id="327" name="TextBox 14"/>
            <p:cNvSpPr/>
            <p:nvPr/>
          </p:nvSpPr>
          <p:spPr>
            <a:xfrm>
              <a:off x="11750760" y="4618800"/>
              <a:ext cx="6309720" cy="83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3271"/>
                </a:lnSpc>
                <a:tabLst>
                  <a:tab algn="l" pos="0"/>
                </a:tabLst>
              </a:pPr>
              <a:r>
                <a:rPr b="1" lang="en-US" sz="2720" spc="-1" strike="noStrike">
                  <a:solidFill>
                    <a:srgbClr val="000000"/>
                  </a:solidFill>
                  <a:latin typeface="Decalotype Medium"/>
                  <a:ea typeface="Decalotype Medium"/>
                </a:rPr>
                <a:t>Aos Associados Consultor de Negócio / PF e PJ</a:t>
              </a:r>
              <a:endParaRPr b="0" lang="pt-BR" sz="272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8" name="TextBox 15"/>
            <p:cNvSpPr/>
            <p:nvPr/>
          </p:nvSpPr>
          <p:spPr>
            <a:xfrm>
              <a:off x="11750760" y="5234040"/>
              <a:ext cx="6309720" cy="5545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3359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Decalotype Light"/>
                  <a:ea typeface="Decalotype Light"/>
                </a:rPr>
                <a:t>Democratizar a distribuição do cartão de desconto LUCK CARD DENTAL, em sua região, levando para os consumidores/Associados que não tem plano odontológico, a oportunidade tratamento imediato, com uma pequena contribuição mensal, levando mais tranquilidade as famílias. Ter sua própria loja online e seu próprio meio de cobrança, permitindo o acompanhamento personalizado a seus clientes. Formar uma carteira de cliente com Comissão Recorrente</a:t>
              </a:r>
              <a:endParaRPr b="0" lang="pt-BR" sz="2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3359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29" name="Freeform 16"/>
          <p:cNvSpPr/>
          <p:nvPr/>
        </p:nvSpPr>
        <p:spPr>
          <a:xfrm>
            <a:off x="-19080" y="9605520"/>
            <a:ext cx="18287280" cy="525960"/>
          </a:xfrm>
          <a:custGeom>
            <a:avLst/>
            <a:gdLst>
              <a:gd name="textAreaLeft" fmla="*/ 0 w 18287280"/>
              <a:gd name="textAreaRight" fmla="*/ 18288000 w 18287280"/>
              <a:gd name="textAreaTop" fmla="*/ 0 h 525960"/>
              <a:gd name="textAreaBottom" fmla="*/ 526680 h 525960"/>
            </a:gdLst>
            <a:ahLst/>
            <a:rect l="textAreaLeft" t="textAreaTop" r="textAreaRight" b="textAreaBottom"/>
            <a:pathLst>
              <a:path w="18288000" h="526854">
                <a:moveTo>
                  <a:pt x="0" y="0"/>
                </a:moveTo>
                <a:lnTo>
                  <a:pt x="18288000" y="0"/>
                </a:lnTo>
                <a:lnTo>
                  <a:pt x="18288000" y="526854"/>
                </a:lnTo>
                <a:lnTo>
                  <a:pt x="0" y="52685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330" name="Group 17"/>
          <p:cNvGrpSpPr/>
          <p:nvPr/>
        </p:nvGrpSpPr>
        <p:grpSpPr>
          <a:xfrm>
            <a:off x="1009800" y="896040"/>
            <a:ext cx="16229880" cy="2255400"/>
            <a:chOff x="1009800" y="896040"/>
            <a:chExt cx="16229880" cy="2255400"/>
          </a:xfrm>
        </p:grpSpPr>
        <p:sp>
          <p:nvSpPr>
            <p:cNvPr id="331" name="TextBox 18"/>
            <p:cNvSpPr/>
            <p:nvPr/>
          </p:nvSpPr>
          <p:spPr>
            <a:xfrm>
              <a:off x="1009800" y="896040"/>
              <a:ext cx="16229880" cy="22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8881"/>
                </a:lnSpc>
                <a:tabLst>
                  <a:tab algn="l" pos="0"/>
                </a:tabLst>
              </a:pPr>
              <a:r>
                <a:rPr b="1" lang="en-US" sz="740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A concepção da ACSS – LUCK CARD DENTAL </a:t>
              </a:r>
              <a:endParaRPr b="0" lang="pt-BR" sz="7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TextBox 19"/>
            <p:cNvSpPr/>
            <p:nvPr/>
          </p:nvSpPr>
          <p:spPr>
            <a:xfrm>
              <a:off x="1009800" y="2431080"/>
              <a:ext cx="16229880" cy="675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5318"/>
                </a:lnSpc>
              </a:pPr>
              <a:r>
                <a:rPr b="0" lang="en-US" sz="38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Tem triplo argumento</a:t>
              </a:r>
              <a:endParaRPr b="0" lang="pt-BR" sz="3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oup 2"/>
          <p:cNvGrpSpPr/>
          <p:nvPr/>
        </p:nvGrpSpPr>
        <p:grpSpPr>
          <a:xfrm>
            <a:off x="9704160" y="-7200"/>
            <a:ext cx="7554600" cy="9288720"/>
            <a:chOff x="9704160" y="-7200"/>
            <a:chExt cx="7554600" cy="9288720"/>
          </a:xfrm>
        </p:grpSpPr>
        <p:sp>
          <p:nvSpPr>
            <p:cNvPr id="334" name="TextBox 3"/>
            <p:cNvSpPr/>
            <p:nvPr/>
          </p:nvSpPr>
          <p:spPr>
            <a:xfrm>
              <a:off x="9704160" y="-7200"/>
              <a:ext cx="7554600" cy="949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7441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335" name="TextBox 4"/>
            <p:cNvSpPr/>
            <p:nvPr/>
          </p:nvSpPr>
          <p:spPr>
            <a:xfrm>
              <a:off x="9704160" y="1279080"/>
              <a:ext cx="7554600" cy="8002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01"/>
                </a:lnSpc>
              </a:pPr>
              <a:r>
                <a:rPr b="1" lang="en-US" sz="3000" spc="-1" strike="noStrike">
                  <a:solidFill>
                    <a:srgbClr val="000000"/>
                  </a:solidFill>
                  <a:latin typeface="Decalotype Bold"/>
                  <a:ea typeface="Decalotype Bold"/>
                </a:rPr>
                <a:t>2022</a:t>
              </a:r>
              <a:r>
                <a:rPr b="0" lang="en-US" sz="3000" spc="-1" strike="noStrike">
                  <a:solidFill>
                    <a:srgbClr val="000000"/>
                  </a:solidFill>
                  <a:latin typeface="Decalotype Light"/>
                  <a:ea typeface="Decalotype Light"/>
                </a:rPr>
                <a:t> – O sistema contava com cerca de 30,5 milhões de membros em planos exclusivamente odontológicos. As receitas no Brasil atingiram cerca de R$119 bilhões no segundo trimestre de 2022.</a:t>
              </a:r>
              <a:endParaRPr b="0" lang="pt-BR" sz="3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201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201"/>
                </a:lnSpc>
              </a:pPr>
              <a:r>
                <a:rPr b="1" lang="en-US" sz="3000" spc="-1" strike="noStrike">
                  <a:solidFill>
                    <a:srgbClr val="000000"/>
                  </a:solidFill>
                  <a:latin typeface="Decalotype Bold"/>
                  <a:ea typeface="Decalotype Bold"/>
                </a:rPr>
                <a:t>2023</a:t>
              </a:r>
              <a:r>
                <a:rPr b="0" lang="en-US" sz="3000" spc="-1" strike="noStrike">
                  <a:solidFill>
                    <a:srgbClr val="000000"/>
                  </a:solidFill>
                  <a:latin typeface="Decalotype Light"/>
                  <a:ea typeface="Decalotype Light"/>
                </a:rPr>
                <a:t> – (a Agência Nacional de Saúde Suplementar (ANS) planos exclusivamente odontológicos registraram 32,2 milhões de usuários em outubro.</a:t>
              </a:r>
              <a:endParaRPr b="0" lang="pt-BR" sz="3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201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201"/>
                </a:lnSpc>
              </a:pPr>
              <a:r>
                <a:rPr b="1" lang="en-US" sz="3000" spc="-1" strike="noStrike">
                  <a:solidFill>
                    <a:srgbClr val="000000"/>
                  </a:solidFill>
                  <a:latin typeface="Decalotype Bold"/>
                  <a:ea typeface="Decalotype Bold"/>
                </a:rPr>
                <a:t>Tendências de crescimento</a:t>
              </a:r>
              <a:r>
                <a:rPr b="0" lang="en-US" sz="3000" spc="-1" strike="noStrike">
                  <a:solidFill>
                    <a:srgbClr val="000000"/>
                  </a:solidFill>
                  <a:latin typeface="Decalotype Light"/>
                  <a:ea typeface="Decalotype Light"/>
                </a:rPr>
                <a:t>, projetando um crescimento significativo de 13% ao ano entre os anos de 2022 e 2030.</a:t>
              </a:r>
              <a:endParaRPr b="0" lang="pt-BR" sz="3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201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36" name="Freeform 5"/>
          <p:cNvSpPr/>
          <p:nvPr/>
        </p:nvSpPr>
        <p:spPr>
          <a:xfrm rot="5137800">
            <a:off x="-2829960" y="690840"/>
            <a:ext cx="13092120" cy="10364040"/>
          </a:xfrm>
          <a:custGeom>
            <a:avLst/>
            <a:gdLst>
              <a:gd name="textAreaLeft" fmla="*/ 0 w 13092120"/>
              <a:gd name="textAreaRight" fmla="*/ 13092840 w 13092120"/>
              <a:gd name="textAreaTop" fmla="*/ 0 h 10364040"/>
              <a:gd name="textAreaBottom" fmla="*/ 10364760 h 10364040"/>
            </a:gdLst>
            <a:ahLst/>
            <a:rect l="textAreaLeft" t="textAreaTop" r="textAreaRight" b="textAreaBottom"/>
            <a:pathLst>
              <a:path w="13092980" h="10364742">
                <a:moveTo>
                  <a:pt x="0" y="0"/>
                </a:moveTo>
                <a:lnTo>
                  <a:pt x="13092981" y="0"/>
                </a:lnTo>
                <a:lnTo>
                  <a:pt x="13092981" y="10364742"/>
                </a:lnTo>
                <a:lnTo>
                  <a:pt x="0" y="103647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337" name="Group 6"/>
          <p:cNvGrpSpPr/>
          <p:nvPr/>
        </p:nvGrpSpPr>
        <p:grpSpPr>
          <a:xfrm>
            <a:off x="136440" y="2963160"/>
            <a:ext cx="7839360" cy="3370320"/>
            <a:chOff x="136440" y="2963160"/>
            <a:chExt cx="7839360" cy="3370320"/>
          </a:xfrm>
        </p:grpSpPr>
        <p:sp>
          <p:nvSpPr>
            <p:cNvPr id="338" name="TextBox 7"/>
            <p:cNvSpPr/>
            <p:nvPr/>
          </p:nvSpPr>
          <p:spPr>
            <a:xfrm>
              <a:off x="136440" y="2963160"/>
              <a:ext cx="7839360" cy="243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9601"/>
                </a:lnSpc>
                <a:tabLst>
                  <a:tab algn="l" pos="0"/>
                </a:tabLst>
              </a:pPr>
              <a:r>
                <a:rPr b="1" lang="en-US" sz="800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Tamanho do mercado:</a:t>
              </a:r>
              <a:endParaRPr b="0" lang="pt-BR" sz="8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TextBox 8"/>
            <p:cNvSpPr/>
            <p:nvPr/>
          </p:nvSpPr>
          <p:spPr>
            <a:xfrm>
              <a:off x="136440" y="5826960"/>
              <a:ext cx="7839360" cy="506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4201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Box 2"/>
          <p:cNvSpPr/>
          <p:nvPr/>
        </p:nvSpPr>
        <p:spPr>
          <a:xfrm>
            <a:off x="1595160" y="3522960"/>
            <a:ext cx="15096960" cy="40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5908"/>
              </a:lnSpc>
              <a:tabLst>
                <a:tab algn="l" pos="0"/>
              </a:tabLst>
            </a:pPr>
            <a:r>
              <a:rPr b="1" lang="en-US" sz="13250" spc="-1" strike="noStrike">
                <a:solidFill>
                  <a:srgbClr val="ffd93b"/>
                </a:solidFill>
                <a:latin typeface="Decalotype Medium"/>
                <a:ea typeface="Decalotype Medium"/>
              </a:rPr>
              <a:t>Empresa Participantes</a:t>
            </a:r>
            <a:endParaRPr b="0" lang="pt-BR" sz="132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roup 2"/>
          <p:cNvGrpSpPr/>
          <p:nvPr/>
        </p:nvGrpSpPr>
        <p:grpSpPr>
          <a:xfrm>
            <a:off x="1470960" y="1021680"/>
            <a:ext cx="15345360" cy="8047080"/>
            <a:chOff x="1470960" y="1021680"/>
            <a:chExt cx="15345360" cy="8047080"/>
          </a:xfrm>
        </p:grpSpPr>
        <p:sp>
          <p:nvSpPr>
            <p:cNvPr id="342" name="TextBox 3"/>
            <p:cNvSpPr/>
            <p:nvPr/>
          </p:nvSpPr>
          <p:spPr>
            <a:xfrm>
              <a:off x="1470960" y="1021680"/>
              <a:ext cx="15345360" cy="540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52"/>
                </a:lnSpc>
                <a:tabLst>
                  <a:tab algn="l" pos="0"/>
                </a:tabLst>
              </a:pPr>
              <a:r>
                <a:rPr b="1" lang="en-US" sz="355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ATLANTE CLUBE DE SEGUROS E SERVIÇOS – ACSS</a:t>
              </a:r>
              <a:endParaRPr b="0" lang="pt-BR" sz="355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3" name="TextBox 4"/>
            <p:cNvSpPr/>
            <p:nvPr/>
          </p:nvSpPr>
          <p:spPr>
            <a:xfrm>
              <a:off x="1470960" y="1752120"/>
              <a:ext cx="15345360" cy="7316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3841"/>
                </a:lnSpc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Através do cartão de desconto LUCK CARD DENTAL a diretoria técnica se responsabilizará: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3841"/>
                </a:lnSpc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  <a:p>
              <a:pPr lvl="1" marL="592560" indent="-296280" algn="just">
                <a:lnSpc>
                  <a:spcPts val="3841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Assistência Odontológica 24 horas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lvl="1" marL="592560" indent="-296280" algn="just">
                <a:lnSpc>
                  <a:spcPts val="3841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Seguros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lvl="2" marL="1185120" indent="-394920" algn="just">
                <a:lnSpc>
                  <a:spcPts val="3841"/>
                </a:lnSpc>
                <a:buClr>
                  <a:srgbClr val="ffffff"/>
                </a:buClr>
                <a:buFont typeface="Arial"/>
                <a:buChar char="⚬"/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Morte acidental 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lvl="2" marL="1185120" indent="-394920" algn="just">
                <a:lnSpc>
                  <a:spcPts val="3841"/>
                </a:lnSpc>
                <a:buClr>
                  <a:srgbClr val="ffffff"/>
                </a:buClr>
                <a:buFont typeface="Arial"/>
                <a:buChar char="⚬"/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Invalidez por acidente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lvl="2" marL="1185120" indent="-394920" algn="just">
                <a:lnSpc>
                  <a:spcPts val="3841"/>
                </a:lnSpc>
                <a:buClr>
                  <a:srgbClr val="ffffff"/>
                </a:buClr>
                <a:buFont typeface="Arial"/>
                <a:buChar char="⚬"/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Assitência funeral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lvl="2" marL="1185120" indent="-394920" algn="just">
                <a:lnSpc>
                  <a:spcPts val="3841"/>
                </a:lnSpc>
                <a:buClr>
                  <a:srgbClr val="ffffff"/>
                </a:buClr>
                <a:buFont typeface="Arial"/>
                <a:buChar char="⚬"/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Auxílio funeral 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lvl="2" marL="1185120" indent="-394920" algn="just">
                <a:lnSpc>
                  <a:spcPts val="3841"/>
                </a:lnSpc>
                <a:buClr>
                  <a:srgbClr val="ffffff"/>
                </a:buClr>
                <a:buFont typeface="Arial"/>
                <a:buChar char="⚬"/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Número da sorte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lvl="1" marL="592560" indent="-296280" algn="just">
                <a:lnSpc>
                  <a:spcPts val="3841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Sabemi seguradora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3841"/>
                </a:lnSpc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3841"/>
                </a:lnSpc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3841"/>
                </a:lnSpc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3841"/>
                </a:lnSpc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3841"/>
                </a:lnSpc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44" name="Group 5"/>
          <p:cNvGrpSpPr/>
          <p:nvPr/>
        </p:nvGrpSpPr>
        <p:grpSpPr>
          <a:xfrm>
            <a:off x="13204080" y="6863400"/>
            <a:ext cx="4054320" cy="1705680"/>
            <a:chOff x="13204080" y="6863400"/>
            <a:chExt cx="4054320" cy="1705680"/>
          </a:xfrm>
        </p:grpSpPr>
        <p:sp>
          <p:nvSpPr>
            <p:cNvPr id="345" name="TextBox 6"/>
            <p:cNvSpPr/>
            <p:nvPr/>
          </p:nvSpPr>
          <p:spPr>
            <a:xfrm>
              <a:off x="13204080" y="6863400"/>
              <a:ext cx="4054320" cy="1079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52"/>
                </a:lnSpc>
                <a:tabLst>
                  <a:tab algn="l" pos="0"/>
                </a:tabLst>
              </a:pPr>
              <a:r>
                <a:rPr b="1" lang="en-US" sz="355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 </a:t>
              </a:r>
              <a:r>
                <a:rPr b="1" lang="en-US" sz="355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Thales Carneiro</a:t>
              </a:r>
              <a:endParaRPr b="0" lang="pt-BR" sz="355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6" name="TextBox 7"/>
            <p:cNvSpPr/>
            <p:nvPr/>
          </p:nvSpPr>
          <p:spPr>
            <a:xfrm>
              <a:off x="13204080" y="7593840"/>
              <a:ext cx="4054320" cy="97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3841"/>
                </a:lnSpc>
                <a:tabLst>
                  <a:tab algn="l" pos="0"/>
                </a:tabLst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Diretoria Técnica de Seguros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roup 2"/>
          <p:cNvGrpSpPr/>
          <p:nvPr/>
        </p:nvGrpSpPr>
        <p:grpSpPr>
          <a:xfrm>
            <a:off x="2151360" y="1314720"/>
            <a:ext cx="13984200" cy="2626920"/>
            <a:chOff x="2151360" y="1314720"/>
            <a:chExt cx="13984200" cy="2626920"/>
          </a:xfrm>
        </p:grpSpPr>
        <p:sp>
          <p:nvSpPr>
            <p:cNvPr id="348" name="TextBox 3"/>
            <p:cNvSpPr/>
            <p:nvPr/>
          </p:nvSpPr>
          <p:spPr>
            <a:xfrm>
              <a:off x="2151360" y="1314720"/>
              <a:ext cx="13984200" cy="570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493"/>
                </a:lnSpc>
                <a:tabLst>
                  <a:tab algn="l" pos="0"/>
                </a:tabLst>
              </a:pPr>
              <a:r>
                <a:rPr b="1" lang="en-US" sz="374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LUCK DENTAL CENTER</a:t>
              </a:r>
              <a:endParaRPr b="0" lang="pt-BR" sz="374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9" name="TextBox 4"/>
            <p:cNvSpPr/>
            <p:nvPr/>
          </p:nvSpPr>
          <p:spPr>
            <a:xfrm>
              <a:off x="2151360" y="2052000"/>
              <a:ext cx="13984200" cy="1889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4961"/>
                </a:lnSpc>
              </a:pPr>
              <a:r>
                <a:rPr b="0" lang="en-US" sz="355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Várias categorias de especialista - Diretoria de Clínica - Wellington Medeiros</a:t>
              </a:r>
              <a:endParaRPr b="0" lang="pt-BR" sz="355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4961"/>
                </a:lnSpc>
                <a:tabLst>
                  <a:tab algn="l" pos="0"/>
                </a:tabLst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50" name="Group 5"/>
          <p:cNvGrpSpPr/>
          <p:nvPr/>
        </p:nvGrpSpPr>
        <p:grpSpPr>
          <a:xfrm>
            <a:off x="13159440" y="7128000"/>
            <a:ext cx="4098960" cy="1705680"/>
            <a:chOff x="13159440" y="7128000"/>
            <a:chExt cx="4098960" cy="1705680"/>
          </a:xfrm>
        </p:grpSpPr>
        <p:sp>
          <p:nvSpPr>
            <p:cNvPr id="351" name="TextBox 6"/>
            <p:cNvSpPr/>
            <p:nvPr/>
          </p:nvSpPr>
          <p:spPr>
            <a:xfrm>
              <a:off x="13159440" y="7128000"/>
              <a:ext cx="4098960" cy="1079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52"/>
                </a:lnSpc>
                <a:tabLst>
                  <a:tab algn="l" pos="0"/>
                </a:tabLst>
              </a:pPr>
              <a:r>
                <a:rPr b="1" lang="en-US" sz="355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Wellington Medeiros</a:t>
              </a:r>
              <a:endParaRPr b="0" lang="pt-BR" sz="355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2" name="TextBox 7"/>
            <p:cNvSpPr/>
            <p:nvPr/>
          </p:nvSpPr>
          <p:spPr>
            <a:xfrm>
              <a:off x="13159440" y="7858440"/>
              <a:ext cx="4098960" cy="97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3841"/>
                </a:lnSpc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 </a:t>
              </a: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Diretoria de Clínica 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3841"/>
                </a:lnSpc>
                <a:tabLst>
                  <a:tab algn="l" pos="0"/>
                </a:tabLst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53" name="Group 8"/>
          <p:cNvGrpSpPr/>
          <p:nvPr/>
        </p:nvGrpSpPr>
        <p:grpSpPr>
          <a:xfrm>
            <a:off x="2151360" y="3316320"/>
            <a:ext cx="13984200" cy="2185200"/>
            <a:chOff x="2151360" y="3316320"/>
            <a:chExt cx="13984200" cy="2185200"/>
          </a:xfrm>
        </p:grpSpPr>
        <p:sp>
          <p:nvSpPr>
            <p:cNvPr id="354" name="TextBox 9"/>
            <p:cNvSpPr/>
            <p:nvPr/>
          </p:nvSpPr>
          <p:spPr>
            <a:xfrm>
              <a:off x="2151360" y="3316320"/>
              <a:ext cx="13984200" cy="537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35"/>
                </a:lnSpc>
                <a:tabLst>
                  <a:tab algn="l" pos="0"/>
                </a:tabLst>
              </a:pPr>
              <a:r>
                <a:rPr b="1" lang="en-US" sz="353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ACSS REDE URAF DE ODONTOLOGIA</a:t>
              </a:r>
              <a:endParaRPr b="0" lang="pt-BR" sz="353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5" name="TextBox 10"/>
            <p:cNvSpPr/>
            <p:nvPr/>
          </p:nvSpPr>
          <p:spPr>
            <a:xfrm>
              <a:off x="2151360" y="4043880"/>
              <a:ext cx="13984200" cy="145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3827"/>
                </a:lnSpc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Rede de parceiros em odontologia formada por clínicas e profissionais da área de odontologia, desenvolvia e incrementada em todo o Brasil. 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3827"/>
                </a:lnSpc>
                <a:tabLst>
                  <a:tab algn="l" pos="0"/>
                </a:tabLst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roup 2"/>
          <p:cNvGrpSpPr/>
          <p:nvPr/>
        </p:nvGrpSpPr>
        <p:grpSpPr>
          <a:xfrm>
            <a:off x="1028880" y="1021680"/>
            <a:ext cx="15390000" cy="1705680"/>
            <a:chOff x="1028880" y="1021680"/>
            <a:chExt cx="15390000" cy="1705680"/>
          </a:xfrm>
        </p:grpSpPr>
        <p:sp>
          <p:nvSpPr>
            <p:cNvPr id="357" name="TextBox 3"/>
            <p:cNvSpPr/>
            <p:nvPr/>
          </p:nvSpPr>
          <p:spPr>
            <a:xfrm>
              <a:off x="1028880" y="1021680"/>
              <a:ext cx="15390000" cy="540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52"/>
                </a:lnSpc>
                <a:tabLst>
                  <a:tab algn="l" pos="0"/>
                </a:tabLst>
              </a:pPr>
              <a:r>
                <a:rPr b="1" lang="en-US" sz="355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LUCK CARD ADM. AGENCIAD. DE BENEFÍCIOS </a:t>
              </a:r>
              <a:endParaRPr b="0" lang="pt-BR" sz="355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8" name="TextBox 4"/>
            <p:cNvSpPr/>
            <p:nvPr/>
          </p:nvSpPr>
          <p:spPr>
            <a:xfrm>
              <a:off x="1028880" y="1752120"/>
              <a:ext cx="15390000" cy="97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3841"/>
                </a:lnSpc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Equipe de vendas qualificada e comunicação com o mercado consumidor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3841"/>
                </a:lnSpc>
                <a:tabLst>
                  <a:tab algn="l" pos="0"/>
                </a:tabLst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59" name="Group 5"/>
          <p:cNvGrpSpPr/>
          <p:nvPr/>
        </p:nvGrpSpPr>
        <p:grpSpPr>
          <a:xfrm>
            <a:off x="13829040" y="6797160"/>
            <a:ext cx="3429720" cy="2193480"/>
            <a:chOff x="13829040" y="6797160"/>
            <a:chExt cx="3429720" cy="2193480"/>
          </a:xfrm>
        </p:grpSpPr>
        <p:sp>
          <p:nvSpPr>
            <p:cNvPr id="360" name="TextBox 6"/>
            <p:cNvSpPr/>
            <p:nvPr/>
          </p:nvSpPr>
          <p:spPr>
            <a:xfrm>
              <a:off x="13829040" y="6797160"/>
              <a:ext cx="3429720" cy="1079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52"/>
                </a:lnSpc>
                <a:tabLst>
                  <a:tab algn="l" pos="0"/>
                </a:tabLst>
              </a:pPr>
              <a:r>
                <a:rPr b="1" lang="en-US" sz="355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Roseane Gomes</a:t>
              </a:r>
              <a:endParaRPr b="0" lang="pt-BR" sz="355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1" name="TextBox 7"/>
            <p:cNvSpPr/>
            <p:nvPr/>
          </p:nvSpPr>
          <p:spPr>
            <a:xfrm>
              <a:off x="13829040" y="7527600"/>
              <a:ext cx="3429720" cy="146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3841"/>
                </a:lnSpc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Diretoria de Benefícios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3841"/>
                </a:lnSpc>
                <a:tabLst>
                  <a:tab algn="l" pos="0"/>
                </a:tabLst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62" name="Group 8"/>
          <p:cNvGrpSpPr/>
          <p:nvPr/>
        </p:nvGrpSpPr>
        <p:grpSpPr>
          <a:xfrm>
            <a:off x="1028880" y="2836440"/>
            <a:ext cx="13984200" cy="1213200"/>
            <a:chOff x="1028880" y="2836440"/>
            <a:chExt cx="13984200" cy="1213200"/>
          </a:xfrm>
        </p:grpSpPr>
        <p:sp>
          <p:nvSpPr>
            <p:cNvPr id="363" name="TextBox 9"/>
            <p:cNvSpPr/>
            <p:nvPr/>
          </p:nvSpPr>
          <p:spPr>
            <a:xfrm>
              <a:off x="1028880" y="2836440"/>
              <a:ext cx="13984200" cy="537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35"/>
                </a:lnSpc>
                <a:tabLst>
                  <a:tab algn="l" pos="0"/>
                </a:tabLst>
              </a:pPr>
              <a:r>
                <a:rPr b="1" lang="en-US" sz="353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ACSS REDE URAF DE DESCONTO</a:t>
              </a:r>
              <a:endParaRPr b="0" lang="pt-BR" sz="353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4" name="TextBox 10"/>
            <p:cNvSpPr/>
            <p:nvPr/>
          </p:nvSpPr>
          <p:spPr>
            <a:xfrm>
              <a:off x="1028880" y="3564000"/>
              <a:ext cx="1398420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3827"/>
                </a:lnSpc>
                <a:tabLst>
                  <a:tab algn="l" pos="0"/>
                </a:tabLst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"/>
                  <a:ea typeface="Decalotype"/>
                </a:rPr>
                <a:t>Rede de parceiros diversos, de comércio e serviços em geral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 2"/>
          <p:cNvGrpSpPr/>
          <p:nvPr/>
        </p:nvGrpSpPr>
        <p:grpSpPr>
          <a:xfrm>
            <a:off x="1169640" y="1021680"/>
            <a:ext cx="15122520" cy="1852920"/>
            <a:chOff x="1169640" y="1021680"/>
            <a:chExt cx="15122520" cy="1852920"/>
          </a:xfrm>
        </p:grpSpPr>
        <p:sp>
          <p:nvSpPr>
            <p:cNvPr id="366" name="TextBox 3"/>
            <p:cNvSpPr/>
            <p:nvPr/>
          </p:nvSpPr>
          <p:spPr>
            <a:xfrm>
              <a:off x="1169640" y="1021680"/>
              <a:ext cx="15122520" cy="58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612"/>
                </a:lnSpc>
                <a:tabLst>
                  <a:tab algn="l" pos="0"/>
                </a:tabLst>
              </a:pPr>
              <a:r>
                <a:rPr b="1" lang="en-US" sz="384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FATORIFO TECNOLOGIA E INOVAÇÃO</a:t>
              </a:r>
              <a:endParaRPr b="0" lang="pt-BR" sz="384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7" name="TextBox 4"/>
            <p:cNvSpPr/>
            <p:nvPr/>
          </p:nvSpPr>
          <p:spPr>
            <a:xfrm>
              <a:off x="1169640" y="1792080"/>
              <a:ext cx="15122520" cy="1082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4263"/>
                </a:lnSpc>
                <a:tabLst>
                  <a:tab algn="l" pos="0"/>
                </a:tabLst>
              </a:pPr>
              <a:r>
                <a:rPr b="0" lang="en-US" sz="30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Disponibilizar tecnologias, conquistar mais associados, ​potencializar o marketing e consolidar a marca </a:t>
              </a:r>
              <a:endParaRPr b="0" lang="pt-BR" sz="304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68" name="Group 5"/>
          <p:cNvGrpSpPr/>
          <p:nvPr/>
        </p:nvGrpSpPr>
        <p:grpSpPr>
          <a:xfrm>
            <a:off x="11329920" y="6982200"/>
            <a:ext cx="5928840" cy="1705680"/>
            <a:chOff x="11329920" y="6982200"/>
            <a:chExt cx="5928840" cy="1705680"/>
          </a:xfrm>
        </p:grpSpPr>
        <p:sp>
          <p:nvSpPr>
            <p:cNvPr id="369" name="TextBox 6"/>
            <p:cNvSpPr/>
            <p:nvPr/>
          </p:nvSpPr>
          <p:spPr>
            <a:xfrm>
              <a:off x="11329920" y="6982200"/>
              <a:ext cx="5928840" cy="540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52"/>
                </a:lnSpc>
                <a:tabLst>
                  <a:tab algn="l" pos="0"/>
                </a:tabLst>
              </a:pPr>
              <a:r>
                <a:rPr b="0" lang="en-US" sz="3550" spc="-1" strike="noStrike">
                  <a:solidFill>
                    <a:srgbClr val="ffd93b"/>
                  </a:solidFill>
                  <a:latin typeface="Decalotype"/>
                  <a:ea typeface="Decalotype"/>
                </a:rPr>
                <a:t>Marcos Marrafão</a:t>
              </a:r>
              <a:endParaRPr b="0" lang="pt-BR" sz="355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0" name="TextBox 7"/>
            <p:cNvSpPr/>
            <p:nvPr/>
          </p:nvSpPr>
          <p:spPr>
            <a:xfrm>
              <a:off x="11329920" y="7712640"/>
              <a:ext cx="5928840" cy="97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3841"/>
                </a:lnSpc>
                <a:tabLst>
                  <a:tab algn="l" pos="0"/>
                </a:tabLst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Diretoria de Tecnologia e Marketing - ACSS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6856920" cy="10285920"/>
          </a:xfrm>
          <a:prstGeom prst="rect">
            <a:avLst/>
          </a:prstGeom>
          <a:ln w="0">
            <a:noFill/>
          </a:ln>
        </p:spPr>
      </p:pic>
      <p:sp>
        <p:nvSpPr>
          <p:cNvPr id="162" name="Text 1"/>
          <p:cNvSpPr/>
          <p:nvPr/>
        </p:nvSpPr>
        <p:spPr>
          <a:xfrm>
            <a:off x="7816320" y="970560"/>
            <a:ext cx="8891280" cy="11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999"/>
              </a:lnSpc>
              <a:tabLst>
                <a:tab algn="l" pos="0"/>
              </a:tabLst>
            </a:pPr>
            <a:r>
              <a:rPr b="0" lang="en-US" sz="5600" spc="-1" strike="noStrike">
                <a:solidFill>
                  <a:srgbClr val="ec4e00"/>
                </a:solidFill>
                <a:latin typeface="Nunito Semi Bold"/>
                <a:ea typeface="Nunito Semi Bold"/>
              </a:rPr>
              <a:t>Luck Card </a:t>
            </a:r>
            <a:endParaRPr b="0" lang="pt-B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 2"/>
          <p:cNvSpPr/>
          <p:nvPr/>
        </p:nvSpPr>
        <p:spPr>
          <a:xfrm>
            <a:off x="7816320" y="2492640"/>
            <a:ext cx="32209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64" name="Image 1" descr="preencoded.png"/>
          <p:cNvPicPr/>
          <p:nvPr/>
        </p:nvPicPr>
        <p:blipFill>
          <a:blip r:embed="rId2"/>
          <a:stretch/>
        </p:blipFill>
        <p:spPr>
          <a:xfrm>
            <a:off x="7816320" y="3614400"/>
            <a:ext cx="2218320" cy="2218320"/>
          </a:xfrm>
          <a:prstGeom prst="rect">
            <a:avLst/>
          </a:prstGeom>
          <a:ln w="0">
            <a:noFill/>
          </a:ln>
        </p:spPr>
      </p:pic>
      <p:pic>
        <p:nvPicPr>
          <p:cNvPr id="165" name="Image 2" descr="preencoded.png"/>
          <p:cNvPicPr/>
          <p:nvPr/>
        </p:nvPicPr>
        <p:blipFill>
          <a:blip r:embed="rId3"/>
          <a:stretch/>
        </p:blipFill>
        <p:spPr>
          <a:xfrm>
            <a:off x="11694600" y="3614400"/>
            <a:ext cx="4037040" cy="2031120"/>
          </a:xfrm>
          <a:prstGeom prst="rect">
            <a:avLst/>
          </a:prstGeom>
          <a:ln w="0">
            <a:noFill/>
          </a:ln>
        </p:spPr>
      </p:pic>
      <p:sp>
        <p:nvSpPr>
          <p:cNvPr id="166" name="Text 3"/>
          <p:cNvSpPr/>
          <p:nvPr/>
        </p:nvSpPr>
        <p:spPr>
          <a:xfrm>
            <a:off x="11694240" y="5954760"/>
            <a:ext cx="5643360" cy="4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7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7" name="Text 4"/>
          <p:cNvSpPr/>
          <p:nvPr/>
        </p:nvSpPr>
        <p:spPr>
          <a:xfrm>
            <a:off x="7816320" y="6947280"/>
            <a:ext cx="9511920" cy="4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PT Sans"/>
                <a:ea typeface="PT Sans"/>
              </a:rPr>
              <a:t>Bem-vindo ao Mundo LUCK CARD de oportunidades !</a:t>
            </a:r>
            <a:endParaRPr b="0" lang="pt-BR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 5"/>
          <p:cNvSpPr/>
          <p:nvPr/>
        </p:nvSpPr>
        <p:spPr>
          <a:xfrm>
            <a:off x="7816320" y="7693560"/>
            <a:ext cx="9511920" cy="87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PT Sans"/>
                <a:ea typeface="PT Sans"/>
              </a:rPr>
              <a:t>Descubra as vantagens e benefícios do bônus de adesão, recorrentes, composição de carteira e indicação de afiliados (vendedores).</a:t>
            </a:r>
            <a:endParaRPr b="0" lang="pt-BR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 12"/>
          <p:cNvSpPr/>
          <p:nvPr/>
        </p:nvSpPr>
        <p:spPr>
          <a:xfrm>
            <a:off x="7816680" y="8877960"/>
            <a:ext cx="9511560" cy="4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PT Sans"/>
                <a:ea typeface="PT Sans"/>
              </a:rPr>
              <a:t>Venha para a  Luck Card e explore as oportunidades de crescimento e sucesso.</a:t>
            </a:r>
            <a:endParaRPr b="0" lang="pt-BR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2"/>
          <p:cNvSpPr/>
          <p:nvPr/>
        </p:nvSpPr>
        <p:spPr>
          <a:xfrm>
            <a:off x="12568320" y="-2451600"/>
            <a:ext cx="10190160" cy="12737880"/>
          </a:xfrm>
          <a:custGeom>
            <a:avLst/>
            <a:gdLst>
              <a:gd name="textAreaLeft" fmla="*/ 0 w 10190160"/>
              <a:gd name="textAreaRight" fmla="*/ 10190880 w 10190160"/>
              <a:gd name="textAreaTop" fmla="*/ 0 h 12737880"/>
              <a:gd name="textAreaBottom" fmla="*/ 12738600 h 12737880"/>
            </a:gdLst>
            <a:ahLst/>
            <a:rect l="textAreaLeft" t="textAreaTop" r="textAreaRight" b="textAreaBottom"/>
            <a:pathLst>
              <a:path w="10190791" h="12738489">
                <a:moveTo>
                  <a:pt x="0" y="0"/>
                </a:moveTo>
                <a:lnTo>
                  <a:pt x="10190791" y="0"/>
                </a:lnTo>
                <a:lnTo>
                  <a:pt x="10190791" y="12738489"/>
                </a:lnTo>
                <a:lnTo>
                  <a:pt x="0" y="1273848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2" name="AutoShape 3"/>
          <p:cNvSpPr/>
          <p:nvPr/>
        </p:nvSpPr>
        <p:spPr>
          <a:xfrm>
            <a:off x="1077480" y="3694680"/>
            <a:ext cx="262800" cy="270360"/>
          </a:xfrm>
          <a:prstGeom prst="rect">
            <a:avLst/>
          </a:prstGeom>
          <a:solidFill>
            <a:srgbClr val="ffd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3" name="AutoShape 4"/>
          <p:cNvSpPr/>
          <p:nvPr/>
        </p:nvSpPr>
        <p:spPr>
          <a:xfrm>
            <a:off x="1077480" y="5823000"/>
            <a:ext cx="262800" cy="270360"/>
          </a:xfrm>
          <a:prstGeom prst="rect">
            <a:avLst/>
          </a:prstGeom>
          <a:solidFill>
            <a:srgbClr val="ffd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4" name="AutoShape 5"/>
          <p:cNvSpPr/>
          <p:nvPr/>
        </p:nvSpPr>
        <p:spPr>
          <a:xfrm>
            <a:off x="1077480" y="4742280"/>
            <a:ext cx="262800" cy="270360"/>
          </a:xfrm>
          <a:prstGeom prst="rect">
            <a:avLst/>
          </a:prstGeom>
          <a:solidFill>
            <a:srgbClr val="ffd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5" name="AutoShape 6"/>
          <p:cNvSpPr/>
          <p:nvPr/>
        </p:nvSpPr>
        <p:spPr>
          <a:xfrm>
            <a:off x="1077480" y="6904080"/>
            <a:ext cx="262800" cy="270360"/>
          </a:xfrm>
          <a:prstGeom prst="rect">
            <a:avLst/>
          </a:prstGeom>
          <a:solidFill>
            <a:srgbClr val="ffd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6" name="TextBox 7"/>
          <p:cNvSpPr/>
          <p:nvPr/>
        </p:nvSpPr>
        <p:spPr>
          <a:xfrm>
            <a:off x="1390680" y="1200240"/>
            <a:ext cx="626040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1999"/>
              </a:lnSpc>
              <a:tabLst>
                <a:tab algn="l" pos="0"/>
              </a:tabLst>
            </a:pPr>
            <a:r>
              <a:rPr b="1" lang="en-US" sz="10000" spc="-1" strike="noStrike">
                <a:solidFill>
                  <a:srgbClr val="ffd93b"/>
                </a:solidFill>
                <a:latin typeface="Decalotype Semi-Bold"/>
                <a:ea typeface="Decalotype Semi-Bold"/>
              </a:rPr>
              <a:t>Tecnologias</a:t>
            </a:r>
            <a:endParaRPr b="0" lang="pt-BR" sz="10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TextBox 8"/>
          <p:cNvSpPr/>
          <p:nvPr/>
        </p:nvSpPr>
        <p:spPr>
          <a:xfrm>
            <a:off x="1077480" y="2714760"/>
            <a:ext cx="8355240" cy="47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719"/>
              </a:lnSpc>
              <a:tabLst>
                <a:tab algn="l" pos="0"/>
              </a:tabLst>
            </a:pPr>
            <a:r>
              <a:rPr b="1" lang="en-US" sz="3100" spc="-1" strike="noStrike">
                <a:solidFill>
                  <a:srgbClr val="ffffff"/>
                </a:solidFill>
                <a:latin typeface="Decalotype Semi-Bold"/>
                <a:ea typeface="Decalotype Semi-Bold"/>
              </a:rPr>
              <a:t>ONDE ESTAMOS</a:t>
            </a:r>
            <a:endParaRPr b="0" lang="pt-BR" sz="3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AutoShape 9"/>
          <p:cNvSpPr/>
          <p:nvPr/>
        </p:nvSpPr>
        <p:spPr>
          <a:xfrm>
            <a:off x="1028520" y="4344480"/>
            <a:ext cx="11238480" cy="360"/>
          </a:xfrm>
          <a:prstGeom prst="line">
            <a:avLst/>
          </a:prstGeom>
          <a:ln cap="rnd" w="28575">
            <a:solidFill>
              <a:srgbClr val="848383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9" name="AutoShape 10"/>
          <p:cNvSpPr/>
          <p:nvPr/>
        </p:nvSpPr>
        <p:spPr>
          <a:xfrm>
            <a:off x="1028520" y="7363800"/>
            <a:ext cx="11238480" cy="360"/>
          </a:xfrm>
          <a:prstGeom prst="line">
            <a:avLst/>
          </a:prstGeom>
          <a:ln cap="rnd" w="28575">
            <a:solidFill>
              <a:srgbClr val="848383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0" name="AutoShape 11"/>
          <p:cNvSpPr/>
          <p:nvPr/>
        </p:nvSpPr>
        <p:spPr>
          <a:xfrm>
            <a:off x="1028520" y="6311160"/>
            <a:ext cx="11238480" cy="360"/>
          </a:xfrm>
          <a:prstGeom prst="line">
            <a:avLst/>
          </a:prstGeom>
          <a:ln cap="rnd" w="28575">
            <a:solidFill>
              <a:srgbClr val="848383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1" name="AutoShape 12"/>
          <p:cNvSpPr/>
          <p:nvPr/>
        </p:nvSpPr>
        <p:spPr>
          <a:xfrm>
            <a:off x="1028520" y="8416440"/>
            <a:ext cx="11238480" cy="360"/>
          </a:xfrm>
          <a:prstGeom prst="line">
            <a:avLst/>
          </a:prstGeom>
          <a:ln cap="rnd" w="28575">
            <a:solidFill>
              <a:srgbClr val="848383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2" name="TextBox 13"/>
          <p:cNvSpPr/>
          <p:nvPr/>
        </p:nvSpPr>
        <p:spPr>
          <a:xfrm>
            <a:off x="2126520" y="3577680"/>
            <a:ext cx="919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</a:pPr>
            <a:r>
              <a:rPr b="0" lang="en-US" sz="3000" spc="-1" strike="noStrike">
                <a:solidFill>
                  <a:srgbClr val="ffffff"/>
                </a:solidFill>
                <a:latin typeface="Decalotype Light"/>
                <a:ea typeface="Decalotype Light"/>
              </a:rPr>
              <a:t>Estrutura </a:t>
            </a:r>
            <a:r>
              <a:rPr b="0" lang="en-US" sz="3000" spc="-1" strike="noStrike">
                <a:solidFill>
                  <a:srgbClr val="ffffff"/>
                </a:solidFill>
                <a:latin typeface="Decalotype"/>
                <a:ea typeface="Decalotype"/>
              </a:rPr>
              <a:t>Global (Web, app, Site e Sistema)</a:t>
            </a:r>
            <a:endParaRPr b="0" lang="pt-BR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TextBox 14"/>
          <p:cNvSpPr/>
          <p:nvPr/>
        </p:nvSpPr>
        <p:spPr>
          <a:xfrm>
            <a:off x="2126520" y="6582240"/>
            <a:ext cx="919512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</a:pPr>
            <a:r>
              <a:rPr b="0" lang="en-US" sz="3000" spc="-1" strike="noStrike">
                <a:solidFill>
                  <a:srgbClr val="ffffff"/>
                </a:solidFill>
                <a:latin typeface="Decalotype"/>
                <a:ea typeface="Decalotype"/>
              </a:rPr>
              <a:t>Marketing - 18 ferramentas de marketing, lider mundial</a:t>
            </a:r>
            <a:endParaRPr b="0" lang="pt-BR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TextBox 15"/>
          <p:cNvSpPr/>
          <p:nvPr/>
        </p:nvSpPr>
        <p:spPr>
          <a:xfrm>
            <a:off x="2126520" y="4625640"/>
            <a:ext cx="919512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</a:pPr>
            <a:r>
              <a:rPr b="0" lang="en-US" sz="3000" spc="-1" strike="noStrike">
                <a:solidFill>
                  <a:srgbClr val="ffffff"/>
                </a:solidFill>
                <a:latin typeface="Decalotype"/>
                <a:ea typeface="Decalotype"/>
              </a:rPr>
              <a:t>Sistemas Desenvolvidos (Site, App, Sistema WEB, Lojas Virtuais)</a:t>
            </a:r>
            <a:endParaRPr b="0" lang="pt-BR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TextBox 16"/>
          <p:cNvSpPr/>
          <p:nvPr/>
        </p:nvSpPr>
        <p:spPr>
          <a:xfrm>
            <a:off x="2126520" y="7682400"/>
            <a:ext cx="919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</a:pPr>
            <a:r>
              <a:rPr b="0" lang="en-US" sz="3000" spc="-1" strike="noStrike">
                <a:solidFill>
                  <a:srgbClr val="ffffff"/>
                </a:solidFill>
                <a:latin typeface="Decalotype"/>
                <a:ea typeface="Decalotype"/>
              </a:rPr>
              <a:t>Sistema de Marketing Multi nivel - em implantação </a:t>
            </a:r>
            <a:endParaRPr b="0" lang="pt-BR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TextBox 17"/>
          <p:cNvSpPr/>
          <p:nvPr/>
        </p:nvSpPr>
        <p:spPr>
          <a:xfrm>
            <a:off x="2076840" y="5627520"/>
            <a:ext cx="919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</a:pPr>
            <a:r>
              <a:rPr b="0" lang="en-US" sz="3000" spc="-1" strike="noStrike">
                <a:solidFill>
                  <a:srgbClr val="ffffff"/>
                </a:solidFill>
                <a:latin typeface="Decalotype"/>
                <a:ea typeface="Decalotype"/>
              </a:rPr>
              <a:t>I.A - Robos, Fluxos de conversa, Funis de venda</a:t>
            </a:r>
            <a:endParaRPr b="0" lang="pt-BR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AutoShape 18"/>
          <p:cNvSpPr/>
          <p:nvPr/>
        </p:nvSpPr>
        <p:spPr>
          <a:xfrm>
            <a:off x="1127160" y="7785000"/>
            <a:ext cx="262800" cy="270360"/>
          </a:xfrm>
          <a:prstGeom prst="rect">
            <a:avLst/>
          </a:prstGeom>
          <a:solidFill>
            <a:srgbClr val="ffd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8" name="TextBox 19"/>
          <p:cNvSpPr/>
          <p:nvPr/>
        </p:nvSpPr>
        <p:spPr>
          <a:xfrm>
            <a:off x="2135880" y="8592840"/>
            <a:ext cx="919512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</a:pPr>
            <a:r>
              <a:rPr b="0" lang="en-US" sz="3000" spc="-1" strike="noStrike">
                <a:solidFill>
                  <a:srgbClr val="ffffff"/>
                </a:solidFill>
                <a:latin typeface="Decalotype"/>
                <a:ea typeface="Decalotype"/>
              </a:rPr>
              <a:t>Sistema de cobranças integrado nas lojas virtuais - safe2pay</a:t>
            </a:r>
            <a:endParaRPr b="0" lang="pt-BR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AutoShape 20"/>
          <p:cNvSpPr/>
          <p:nvPr/>
        </p:nvSpPr>
        <p:spPr>
          <a:xfrm>
            <a:off x="1136880" y="8695080"/>
            <a:ext cx="262800" cy="270360"/>
          </a:xfrm>
          <a:prstGeom prst="rect">
            <a:avLst/>
          </a:prstGeom>
          <a:solidFill>
            <a:srgbClr val="ffd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0" name="TextBox 21"/>
          <p:cNvSpPr/>
          <p:nvPr/>
        </p:nvSpPr>
        <p:spPr>
          <a:xfrm>
            <a:off x="8127720" y="2079360"/>
            <a:ext cx="2032200" cy="9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827"/>
              </a:lnSpc>
            </a:pPr>
            <a:r>
              <a:rPr b="0" lang="en-US" sz="2740" spc="-1" strike="noStrike" u="sng">
                <a:solidFill>
                  <a:srgbClr val="0000ff"/>
                </a:solidFill>
                <a:uFillTx/>
                <a:latin typeface="Decalotype Light"/>
                <a:ea typeface="Decalotype Light"/>
                <a:hlinkClick r:id="rId2"/>
              </a:rPr>
              <a:t>l</a:t>
            </a:r>
            <a:r>
              <a:rPr b="0" lang="en-US" sz="2740" spc="-1" strike="noStrike" u="sng">
                <a:solidFill>
                  <a:srgbClr val="0000ff"/>
                </a:solidFill>
                <a:uFillTx/>
                <a:latin typeface="Decalotype Light"/>
                <a:ea typeface="Decalotype Light"/>
                <a:hlinkClick r:id="rId3"/>
              </a:rPr>
              <a:t>uckcard.com.br</a:t>
            </a:r>
            <a:endParaRPr b="0" lang="pt-BR" sz="274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roup 2"/>
          <p:cNvGrpSpPr/>
          <p:nvPr/>
        </p:nvGrpSpPr>
        <p:grpSpPr>
          <a:xfrm>
            <a:off x="1028880" y="1021680"/>
            <a:ext cx="15054120" cy="1212840"/>
            <a:chOff x="1028880" y="1021680"/>
            <a:chExt cx="15054120" cy="1212840"/>
          </a:xfrm>
        </p:grpSpPr>
        <p:sp>
          <p:nvSpPr>
            <p:cNvPr id="392" name="TextBox 3"/>
            <p:cNvSpPr/>
            <p:nvPr/>
          </p:nvSpPr>
          <p:spPr>
            <a:xfrm>
              <a:off x="1028880" y="1021680"/>
              <a:ext cx="15054120" cy="537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35"/>
                </a:lnSpc>
                <a:tabLst>
                  <a:tab algn="l" pos="0"/>
                </a:tabLst>
              </a:pPr>
              <a:r>
                <a:rPr b="1" lang="en-US" sz="353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CN CORRETORA DE SEGUROS E SERVIÇOS</a:t>
              </a:r>
              <a:endParaRPr b="0" lang="pt-BR" sz="353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3" name="TextBox 4"/>
            <p:cNvSpPr/>
            <p:nvPr/>
          </p:nvSpPr>
          <p:spPr>
            <a:xfrm>
              <a:off x="1028880" y="1748880"/>
              <a:ext cx="1505412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3827"/>
                </a:lnSpc>
                <a:tabLst>
                  <a:tab algn="l" pos="0"/>
                </a:tabLst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"/>
                  <a:ea typeface="Decalotype"/>
                </a:rPr>
                <a:t>Seguros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94" name="Group 5"/>
          <p:cNvGrpSpPr/>
          <p:nvPr/>
        </p:nvGrpSpPr>
        <p:grpSpPr>
          <a:xfrm>
            <a:off x="12893040" y="7131960"/>
            <a:ext cx="4365720" cy="1698840"/>
            <a:chOff x="12893040" y="7131960"/>
            <a:chExt cx="4365720" cy="1698840"/>
          </a:xfrm>
        </p:grpSpPr>
        <p:sp>
          <p:nvSpPr>
            <p:cNvPr id="395" name="TextBox 6"/>
            <p:cNvSpPr/>
            <p:nvPr/>
          </p:nvSpPr>
          <p:spPr>
            <a:xfrm>
              <a:off x="12893040" y="7131960"/>
              <a:ext cx="4365720" cy="537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35"/>
                </a:lnSpc>
                <a:tabLst>
                  <a:tab algn="l" pos="0"/>
                </a:tabLst>
              </a:pPr>
              <a:r>
                <a:rPr b="1" lang="en-US" sz="353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Coelho Neto</a:t>
              </a:r>
              <a:endParaRPr b="0" lang="pt-BR" sz="353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6" name="TextBox 7"/>
            <p:cNvSpPr/>
            <p:nvPr/>
          </p:nvSpPr>
          <p:spPr>
            <a:xfrm>
              <a:off x="12893040" y="7859160"/>
              <a:ext cx="4365720" cy="97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3827"/>
                </a:lnSpc>
              </a:pPr>
              <a:r>
                <a:rPr b="0" lang="en-US" sz="27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Responsável técnico - CEO</a:t>
              </a:r>
              <a:endParaRPr b="0" lang="pt-BR" sz="274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3827"/>
                </a:lnSpc>
                <a:tabLst>
                  <a:tab algn="l" pos="0"/>
                </a:tabLst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Box 2"/>
          <p:cNvSpPr/>
          <p:nvPr/>
        </p:nvSpPr>
        <p:spPr>
          <a:xfrm>
            <a:off x="1028880" y="2634480"/>
            <a:ext cx="12997080" cy="12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720"/>
              </a:lnSpc>
              <a:tabLst>
                <a:tab algn="l" pos="0"/>
              </a:tabLst>
            </a:pPr>
            <a:r>
              <a:rPr b="1" lang="en-US" sz="8100" spc="-1" strike="noStrike">
                <a:solidFill>
                  <a:srgbClr val="ffd93b"/>
                </a:solidFill>
                <a:latin typeface="Decalotype Medium"/>
                <a:ea typeface="Decalotype Medium"/>
              </a:rPr>
              <a:t>PLANO OPERACIONAL</a:t>
            </a:r>
            <a:endParaRPr b="0" lang="pt-BR" sz="81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98" name="Group 3"/>
          <p:cNvGrpSpPr/>
          <p:nvPr/>
        </p:nvGrpSpPr>
        <p:grpSpPr>
          <a:xfrm>
            <a:off x="1028880" y="4340520"/>
            <a:ext cx="16415280" cy="2449440"/>
            <a:chOff x="1028880" y="4340520"/>
            <a:chExt cx="16415280" cy="2449440"/>
          </a:xfrm>
        </p:grpSpPr>
        <p:sp>
          <p:nvSpPr>
            <p:cNvPr id="399" name="TextBox 4"/>
            <p:cNvSpPr/>
            <p:nvPr/>
          </p:nvSpPr>
          <p:spPr>
            <a:xfrm>
              <a:off x="1028880" y="4340520"/>
              <a:ext cx="16415280" cy="59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717"/>
                </a:lnSpc>
                <a:tabLst>
                  <a:tab algn="l" pos="0"/>
                </a:tabLst>
              </a:pPr>
              <a:r>
                <a:rPr b="1" lang="en-US" sz="393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CAPACIDADE PRODUTIVA (META) EXTIMADA:</a:t>
              </a:r>
              <a:endParaRPr b="0" lang="pt-BR" sz="393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0" name="TextBox 5"/>
            <p:cNvSpPr/>
            <p:nvPr/>
          </p:nvSpPr>
          <p:spPr>
            <a:xfrm>
              <a:off x="1028880" y="5119560"/>
              <a:ext cx="16415280" cy="1670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>
                <a:lnSpc>
                  <a:spcPts val="4385"/>
                </a:lnSpc>
              </a:pPr>
              <a:r>
                <a:rPr b="0" lang="en-US" sz="31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- Em moeda: R$ 800.000,00 (faturamento mensal (60 meses))</a:t>
              </a:r>
              <a:endParaRPr b="0" lang="pt-BR" sz="314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4385"/>
                </a:lnSpc>
              </a:pPr>
              <a:r>
                <a:rPr b="0" lang="en-US" sz="314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- Em Associados: 800.000 (120 meses)</a:t>
              </a:r>
              <a:endParaRPr b="0" lang="pt-BR" sz="314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4385"/>
                </a:lnSpc>
                <a:tabLst>
                  <a:tab algn="l" pos="0"/>
                </a:tabLst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Freeform 2"/>
          <p:cNvSpPr/>
          <p:nvPr/>
        </p:nvSpPr>
        <p:spPr>
          <a:xfrm>
            <a:off x="0" y="0"/>
            <a:ext cx="18287280" cy="10286280"/>
          </a:xfrm>
          <a:custGeom>
            <a:avLst/>
            <a:gdLst>
              <a:gd name="textAreaLeft" fmla="*/ 0 w 18287280"/>
              <a:gd name="textAreaRight" fmla="*/ 18288000 w 182872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2" name="Freeform 3"/>
          <p:cNvSpPr/>
          <p:nvPr/>
        </p:nvSpPr>
        <p:spPr>
          <a:xfrm>
            <a:off x="11836800" y="198720"/>
            <a:ext cx="5421600" cy="1658880"/>
          </a:xfrm>
          <a:custGeom>
            <a:avLst/>
            <a:gdLst>
              <a:gd name="textAreaLeft" fmla="*/ 0 w 5421600"/>
              <a:gd name="textAreaRight" fmla="*/ 5422320 w 5421600"/>
              <a:gd name="textAreaTop" fmla="*/ 0 h 1658880"/>
              <a:gd name="textAreaBottom" fmla="*/ 1659600 h 1658880"/>
            </a:gdLst>
            <a:ahLst/>
            <a:rect l="textAreaLeft" t="textAreaTop" r="textAreaRight" b="textAreaBottom"/>
            <a:pathLst>
              <a:path w="5422350" h="1659719">
                <a:moveTo>
                  <a:pt x="0" y="0"/>
                </a:moveTo>
                <a:lnTo>
                  <a:pt x="5422350" y="0"/>
                </a:lnTo>
                <a:lnTo>
                  <a:pt x="5422350" y="1659718"/>
                </a:lnTo>
                <a:lnTo>
                  <a:pt x="0" y="16597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403" name="Group 4"/>
          <p:cNvGrpSpPr/>
          <p:nvPr/>
        </p:nvGrpSpPr>
        <p:grpSpPr>
          <a:xfrm>
            <a:off x="2047320" y="1808640"/>
            <a:ext cx="14193000" cy="3520440"/>
            <a:chOff x="2047320" y="1808640"/>
            <a:chExt cx="14193000" cy="3520440"/>
          </a:xfrm>
        </p:grpSpPr>
        <p:sp>
          <p:nvSpPr>
            <p:cNvPr id="404" name="TextBox 5"/>
            <p:cNvSpPr/>
            <p:nvPr/>
          </p:nvSpPr>
          <p:spPr>
            <a:xfrm>
              <a:off x="2047320" y="1808640"/>
              <a:ext cx="14193000" cy="352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13861"/>
                </a:lnSpc>
              </a:pPr>
              <a:r>
                <a:rPr b="1" lang="en-US" sz="11000" spc="-1" strike="noStrike">
                  <a:solidFill>
                    <a:srgbClr val="ffd93b"/>
                  </a:solidFill>
                  <a:latin typeface="Decalotype Semi-Bold"/>
                  <a:ea typeface="Decalotype Semi-Bold"/>
                </a:rPr>
                <a:t>PROJETO LUCK CARD </a:t>
              </a:r>
              <a:endParaRPr b="0" lang="pt-BR" sz="110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5" name="TextBox 6"/>
            <p:cNvSpPr/>
            <p:nvPr/>
          </p:nvSpPr>
          <p:spPr>
            <a:xfrm>
              <a:off x="2047320" y="3710520"/>
              <a:ext cx="14193000" cy="66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5601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406" name="Group 7"/>
          <p:cNvGrpSpPr/>
          <p:nvPr/>
        </p:nvGrpSpPr>
        <p:grpSpPr>
          <a:xfrm>
            <a:off x="730080" y="5043240"/>
            <a:ext cx="3137760" cy="821520"/>
            <a:chOff x="730080" y="5043240"/>
            <a:chExt cx="3137760" cy="821520"/>
          </a:xfrm>
        </p:grpSpPr>
        <p:sp>
          <p:nvSpPr>
            <p:cNvPr id="407" name="Freeform 8"/>
            <p:cNvSpPr/>
            <p:nvPr/>
          </p:nvSpPr>
          <p:spPr>
            <a:xfrm>
              <a:off x="730080" y="504324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08" name="Group 9"/>
          <p:cNvGrpSpPr/>
          <p:nvPr/>
        </p:nvGrpSpPr>
        <p:grpSpPr>
          <a:xfrm>
            <a:off x="4140000" y="5043240"/>
            <a:ext cx="3137760" cy="821520"/>
            <a:chOff x="4140000" y="5043240"/>
            <a:chExt cx="3137760" cy="821520"/>
          </a:xfrm>
        </p:grpSpPr>
        <p:sp>
          <p:nvSpPr>
            <p:cNvPr id="409" name="Freeform 10"/>
            <p:cNvSpPr/>
            <p:nvPr/>
          </p:nvSpPr>
          <p:spPr>
            <a:xfrm>
              <a:off x="4140000" y="504324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10" name="Group 11"/>
          <p:cNvGrpSpPr/>
          <p:nvPr/>
        </p:nvGrpSpPr>
        <p:grpSpPr>
          <a:xfrm>
            <a:off x="7547400" y="5043240"/>
            <a:ext cx="3137760" cy="821520"/>
            <a:chOff x="7547400" y="5043240"/>
            <a:chExt cx="3137760" cy="821520"/>
          </a:xfrm>
        </p:grpSpPr>
        <p:sp>
          <p:nvSpPr>
            <p:cNvPr id="411" name="Freeform 12"/>
            <p:cNvSpPr/>
            <p:nvPr/>
          </p:nvSpPr>
          <p:spPr>
            <a:xfrm>
              <a:off x="7547400" y="504324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12" name="Group 13"/>
          <p:cNvGrpSpPr/>
          <p:nvPr/>
        </p:nvGrpSpPr>
        <p:grpSpPr>
          <a:xfrm>
            <a:off x="10985400" y="5043240"/>
            <a:ext cx="3137760" cy="821520"/>
            <a:chOff x="10985400" y="5043240"/>
            <a:chExt cx="3137760" cy="821520"/>
          </a:xfrm>
        </p:grpSpPr>
        <p:sp>
          <p:nvSpPr>
            <p:cNvPr id="413" name="Freeform 14"/>
            <p:cNvSpPr/>
            <p:nvPr/>
          </p:nvSpPr>
          <p:spPr>
            <a:xfrm>
              <a:off x="10985400" y="504324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14" name="Group 15"/>
          <p:cNvGrpSpPr/>
          <p:nvPr/>
        </p:nvGrpSpPr>
        <p:grpSpPr>
          <a:xfrm>
            <a:off x="754920" y="4172040"/>
            <a:ext cx="3113280" cy="497880"/>
            <a:chOff x="754920" y="4172040"/>
            <a:chExt cx="3113280" cy="497880"/>
          </a:xfrm>
        </p:grpSpPr>
        <p:sp>
          <p:nvSpPr>
            <p:cNvPr id="415" name="Freeform 16"/>
            <p:cNvSpPr/>
            <p:nvPr/>
          </p:nvSpPr>
          <p:spPr>
            <a:xfrm>
              <a:off x="754920" y="4172040"/>
              <a:ext cx="3113280" cy="497880"/>
            </a:xfrm>
            <a:custGeom>
              <a:avLst/>
              <a:gdLst>
                <a:gd name="textAreaLeft" fmla="*/ 0 w 3113280"/>
                <a:gd name="textAreaRight" fmla="*/ 3114000 w 3113280"/>
                <a:gd name="textAreaTop" fmla="*/ 0 h 497880"/>
                <a:gd name="textAreaBottom" fmla="*/ 498600 h 497880"/>
              </a:gdLst>
              <a:ahLst/>
              <a:rect l="textAreaLeft" t="textAreaTop" r="textAreaRight" b="textAreaBottom"/>
              <a:pathLst>
                <a:path w="2251936" h="360680">
                  <a:moveTo>
                    <a:pt x="2251936" y="180340"/>
                  </a:moveTo>
                  <a:cubicBezTo>
                    <a:pt x="2251936" y="81280"/>
                    <a:pt x="2171926" y="0"/>
                    <a:pt x="207159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071596" y="360680"/>
                  </a:lnTo>
                  <a:cubicBezTo>
                    <a:pt x="2170656" y="360680"/>
                    <a:pt x="2251936" y="279400"/>
                    <a:pt x="2251936" y="180340"/>
                  </a:cubicBezTo>
                  <a:close/>
                </a:path>
              </a:pathLst>
            </a:custGeom>
            <a:solidFill>
              <a:srgbClr val="ffd93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16" name="Group 17"/>
          <p:cNvGrpSpPr/>
          <p:nvPr/>
        </p:nvGrpSpPr>
        <p:grpSpPr>
          <a:xfrm>
            <a:off x="4201920" y="4172040"/>
            <a:ext cx="3113280" cy="497880"/>
            <a:chOff x="4201920" y="4172040"/>
            <a:chExt cx="3113280" cy="497880"/>
          </a:xfrm>
        </p:grpSpPr>
        <p:sp>
          <p:nvSpPr>
            <p:cNvPr id="417" name="Freeform 18"/>
            <p:cNvSpPr/>
            <p:nvPr/>
          </p:nvSpPr>
          <p:spPr>
            <a:xfrm>
              <a:off x="4201920" y="4172040"/>
              <a:ext cx="3113280" cy="497880"/>
            </a:xfrm>
            <a:custGeom>
              <a:avLst/>
              <a:gdLst>
                <a:gd name="textAreaLeft" fmla="*/ 0 w 3113280"/>
                <a:gd name="textAreaRight" fmla="*/ 3114000 w 3113280"/>
                <a:gd name="textAreaTop" fmla="*/ 0 h 497880"/>
                <a:gd name="textAreaBottom" fmla="*/ 498600 h 497880"/>
              </a:gdLst>
              <a:ahLst/>
              <a:rect l="textAreaLeft" t="textAreaTop" r="textAreaRight" b="textAreaBottom"/>
              <a:pathLst>
                <a:path w="2251936" h="360680">
                  <a:moveTo>
                    <a:pt x="2251936" y="180340"/>
                  </a:moveTo>
                  <a:cubicBezTo>
                    <a:pt x="2251936" y="81280"/>
                    <a:pt x="2171926" y="0"/>
                    <a:pt x="207159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071596" y="360680"/>
                  </a:lnTo>
                  <a:cubicBezTo>
                    <a:pt x="2170656" y="360680"/>
                    <a:pt x="2251936" y="279400"/>
                    <a:pt x="2251936" y="180340"/>
                  </a:cubicBezTo>
                  <a:close/>
                </a:path>
              </a:pathLst>
            </a:custGeom>
            <a:solidFill>
              <a:srgbClr val="ffd93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18" name="TextBox 19"/>
          <p:cNvSpPr/>
          <p:nvPr/>
        </p:nvSpPr>
        <p:spPr>
          <a:xfrm>
            <a:off x="994680" y="4232160"/>
            <a:ext cx="267192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01"/>
              </a:lnSpc>
            </a:pPr>
            <a:r>
              <a:rPr b="0" lang="en-US" sz="2000" spc="-1" strike="noStrike">
                <a:solidFill>
                  <a:srgbClr val="5941ff"/>
                </a:solidFill>
                <a:latin typeface="Brice SemiExpanded Bold"/>
                <a:ea typeface="Brice SemiExpanded Bold"/>
              </a:rPr>
              <a:t>Meta</a:t>
            </a:r>
            <a:endParaRPr b="0" lang="pt-B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TextBox 20"/>
          <p:cNvSpPr/>
          <p:nvPr/>
        </p:nvSpPr>
        <p:spPr>
          <a:xfrm>
            <a:off x="1100160" y="523944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Afiliados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TextBox 21"/>
          <p:cNvSpPr/>
          <p:nvPr/>
        </p:nvSpPr>
        <p:spPr>
          <a:xfrm>
            <a:off x="4415760" y="4232160"/>
            <a:ext cx="267192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01"/>
              </a:lnSpc>
            </a:pPr>
            <a:r>
              <a:rPr b="0" lang="en-US" sz="2000" spc="-1" strike="noStrike">
                <a:solidFill>
                  <a:srgbClr val="5941ff"/>
                </a:solidFill>
                <a:latin typeface="Brice SemiExpanded Bold"/>
                <a:ea typeface="Brice SemiExpanded Bold"/>
              </a:rPr>
              <a:t>800.000</a:t>
            </a:r>
            <a:endParaRPr b="0" lang="pt-B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TextBox 22"/>
          <p:cNvSpPr/>
          <p:nvPr/>
        </p:nvSpPr>
        <p:spPr>
          <a:xfrm>
            <a:off x="4509720" y="523944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5.000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TextBox 23"/>
          <p:cNvSpPr/>
          <p:nvPr/>
        </p:nvSpPr>
        <p:spPr>
          <a:xfrm>
            <a:off x="7891200" y="523944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2.000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TextBox 24"/>
          <p:cNvSpPr/>
          <p:nvPr/>
        </p:nvSpPr>
        <p:spPr>
          <a:xfrm>
            <a:off x="11329200" y="523944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1.000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24" name="Group 25"/>
          <p:cNvGrpSpPr/>
          <p:nvPr/>
        </p:nvGrpSpPr>
        <p:grpSpPr>
          <a:xfrm>
            <a:off x="14419080" y="5043240"/>
            <a:ext cx="3137760" cy="821520"/>
            <a:chOff x="14419080" y="5043240"/>
            <a:chExt cx="3137760" cy="821520"/>
          </a:xfrm>
        </p:grpSpPr>
        <p:sp>
          <p:nvSpPr>
            <p:cNvPr id="425" name="Freeform 26"/>
            <p:cNvSpPr/>
            <p:nvPr/>
          </p:nvSpPr>
          <p:spPr>
            <a:xfrm>
              <a:off x="14419080" y="504324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26" name="TextBox 27"/>
          <p:cNvSpPr/>
          <p:nvPr/>
        </p:nvSpPr>
        <p:spPr>
          <a:xfrm>
            <a:off x="14714640" y="523476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100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27" name="Group 28"/>
          <p:cNvGrpSpPr/>
          <p:nvPr/>
        </p:nvGrpSpPr>
        <p:grpSpPr>
          <a:xfrm>
            <a:off x="730080" y="6179760"/>
            <a:ext cx="3137760" cy="821520"/>
            <a:chOff x="730080" y="6179760"/>
            <a:chExt cx="3137760" cy="821520"/>
          </a:xfrm>
        </p:grpSpPr>
        <p:sp>
          <p:nvSpPr>
            <p:cNvPr id="428" name="Freeform 29"/>
            <p:cNvSpPr/>
            <p:nvPr/>
          </p:nvSpPr>
          <p:spPr>
            <a:xfrm>
              <a:off x="730080" y="617976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29" name="Group 30"/>
          <p:cNvGrpSpPr/>
          <p:nvPr/>
        </p:nvGrpSpPr>
        <p:grpSpPr>
          <a:xfrm>
            <a:off x="4140000" y="6179760"/>
            <a:ext cx="3137760" cy="821520"/>
            <a:chOff x="4140000" y="6179760"/>
            <a:chExt cx="3137760" cy="821520"/>
          </a:xfrm>
        </p:grpSpPr>
        <p:sp>
          <p:nvSpPr>
            <p:cNvPr id="430" name="Freeform 31"/>
            <p:cNvSpPr/>
            <p:nvPr/>
          </p:nvSpPr>
          <p:spPr>
            <a:xfrm>
              <a:off x="4140000" y="617976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31" name="Group 32"/>
          <p:cNvGrpSpPr/>
          <p:nvPr/>
        </p:nvGrpSpPr>
        <p:grpSpPr>
          <a:xfrm>
            <a:off x="7547400" y="6179760"/>
            <a:ext cx="3137760" cy="821520"/>
            <a:chOff x="7547400" y="6179760"/>
            <a:chExt cx="3137760" cy="821520"/>
          </a:xfrm>
        </p:grpSpPr>
        <p:sp>
          <p:nvSpPr>
            <p:cNvPr id="432" name="Freeform 33"/>
            <p:cNvSpPr/>
            <p:nvPr/>
          </p:nvSpPr>
          <p:spPr>
            <a:xfrm>
              <a:off x="7547400" y="617976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33" name="Group 34"/>
          <p:cNvGrpSpPr/>
          <p:nvPr/>
        </p:nvGrpSpPr>
        <p:grpSpPr>
          <a:xfrm>
            <a:off x="10985400" y="6179760"/>
            <a:ext cx="3137760" cy="821520"/>
            <a:chOff x="10985400" y="6179760"/>
            <a:chExt cx="3137760" cy="821520"/>
          </a:xfrm>
        </p:grpSpPr>
        <p:sp>
          <p:nvSpPr>
            <p:cNvPr id="434" name="Freeform 35"/>
            <p:cNvSpPr/>
            <p:nvPr/>
          </p:nvSpPr>
          <p:spPr>
            <a:xfrm>
              <a:off x="10985400" y="617976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35" name="TextBox 36"/>
          <p:cNvSpPr/>
          <p:nvPr/>
        </p:nvSpPr>
        <p:spPr>
          <a:xfrm>
            <a:off x="1100160" y="637596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Vendas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TextBox 37"/>
          <p:cNvSpPr/>
          <p:nvPr/>
        </p:nvSpPr>
        <p:spPr>
          <a:xfrm>
            <a:off x="4509720" y="637596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160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TextBox 38"/>
          <p:cNvSpPr/>
          <p:nvPr/>
        </p:nvSpPr>
        <p:spPr>
          <a:xfrm>
            <a:off x="7891200" y="637596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400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TextBox 39"/>
          <p:cNvSpPr/>
          <p:nvPr/>
        </p:nvSpPr>
        <p:spPr>
          <a:xfrm>
            <a:off x="11329200" y="637596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800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39" name="Group 40"/>
          <p:cNvGrpSpPr/>
          <p:nvPr/>
        </p:nvGrpSpPr>
        <p:grpSpPr>
          <a:xfrm>
            <a:off x="14419080" y="6179760"/>
            <a:ext cx="3137760" cy="821520"/>
            <a:chOff x="14419080" y="6179760"/>
            <a:chExt cx="3137760" cy="821520"/>
          </a:xfrm>
        </p:grpSpPr>
        <p:sp>
          <p:nvSpPr>
            <p:cNvPr id="440" name="Freeform 41"/>
            <p:cNvSpPr/>
            <p:nvPr/>
          </p:nvSpPr>
          <p:spPr>
            <a:xfrm>
              <a:off x="14419080" y="617976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41" name="TextBox 42"/>
          <p:cNvSpPr/>
          <p:nvPr/>
        </p:nvSpPr>
        <p:spPr>
          <a:xfrm>
            <a:off x="14714640" y="637128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8.000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42" name="Group 43"/>
          <p:cNvGrpSpPr/>
          <p:nvPr/>
        </p:nvGrpSpPr>
        <p:grpSpPr>
          <a:xfrm>
            <a:off x="730080" y="7344720"/>
            <a:ext cx="3137760" cy="821520"/>
            <a:chOff x="730080" y="7344720"/>
            <a:chExt cx="3137760" cy="821520"/>
          </a:xfrm>
        </p:grpSpPr>
        <p:sp>
          <p:nvSpPr>
            <p:cNvPr id="443" name="Freeform 44"/>
            <p:cNvSpPr/>
            <p:nvPr/>
          </p:nvSpPr>
          <p:spPr>
            <a:xfrm>
              <a:off x="730080" y="734472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44" name="Group 45"/>
          <p:cNvGrpSpPr/>
          <p:nvPr/>
        </p:nvGrpSpPr>
        <p:grpSpPr>
          <a:xfrm>
            <a:off x="4140000" y="7344720"/>
            <a:ext cx="3137760" cy="821520"/>
            <a:chOff x="4140000" y="7344720"/>
            <a:chExt cx="3137760" cy="821520"/>
          </a:xfrm>
        </p:grpSpPr>
        <p:sp>
          <p:nvSpPr>
            <p:cNvPr id="445" name="Freeform 46"/>
            <p:cNvSpPr/>
            <p:nvPr/>
          </p:nvSpPr>
          <p:spPr>
            <a:xfrm>
              <a:off x="4140000" y="734472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46" name="Group 47"/>
          <p:cNvGrpSpPr/>
          <p:nvPr/>
        </p:nvGrpSpPr>
        <p:grpSpPr>
          <a:xfrm>
            <a:off x="7547400" y="7344720"/>
            <a:ext cx="3137760" cy="821520"/>
            <a:chOff x="7547400" y="7344720"/>
            <a:chExt cx="3137760" cy="821520"/>
          </a:xfrm>
        </p:grpSpPr>
        <p:sp>
          <p:nvSpPr>
            <p:cNvPr id="447" name="Freeform 48"/>
            <p:cNvSpPr/>
            <p:nvPr/>
          </p:nvSpPr>
          <p:spPr>
            <a:xfrm>
              <a:off x="7547400" y="734472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48" name="Group 49"/>
          <p:cNvGrpSpPr/>
          <p:nvPr/>
        </p:nvGrpSpPr>
        <p:grpSpPr>
          <a:xfrm>
            <a:off x="10985400" y="7344720"/>
            <a:ext cx="3137760" cy="821520"/>
            <a:chOff x="10985400" y="7344720"/>
            <a:chExt cx="3137760" cy="821520"/>
          </a:xfrm>
        </p:grpSpPr>
        <p:sp>
          <p:nvSpPr>
            <p:cNvPr id="449" name="Freeform 50"/>
            <p:cNvSpPr/>
            <p:nvPr/>
          </p:nvSpPr>
          <p:spPr>
            <a:xfrm>
              <a:off x="10985400" y="734472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50" name="TextBox 51"/>
          <p:cNvSpPr/>
          <p:nvPr/>
        </p:nvSpPr>
        <p:spPr>
          <a:xfrm>
            <a:off x="1100160" y="754092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557"/>
              </a:lnSpc>
            </a:pPr>
            <a:r>
              <a:rPr b="1" lang="en-US" sz="2540" spc="-1" strike="noStrike">
                <a:solidFill>
                  <a:srgbClr val="000000"/>
                </a:solidFill>
                <a:latin typeface="Clear Sans Bold"/>
                <a:ea typeface="Clear Sans Bold"/>
              </a:rPr>
              <a:t>5 Anos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TextBox 52"/>
          <p:cNvSpPr/>
          <p:nvPr/>
        </p:nvSpPr>
        <p:spPr>
          <a:xfrm>
            <a:off x="4509720" y="754092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3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TextBox 53"/>
          <p:cNvSpPr/>
          <p:nvPr/>
        </p:nvSpPr>
        <p:spPr>
          <a:xfrm>
            <a:off x="7891200" y="754092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7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TextBox 54"/>
          <p:cNvSpPr/>
          <p:nvPr/>
        </p:nvSpPr>
        <p:spPr>
          <a:xfrm>
            <a:off x="11329200" y="754092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13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54" name="Group 55"/>
          <p:cNvGrpSpPr/>
          <p:nvPr/>
        </p:nvGrpSpPr>
        <p:grpSpPr>
          <a:xfrm>
            <a:off x="14419080" y="7344720"/>
            <a:ext cx="3137760" cy="821520"/>
            <a:chOff x="14419080" y="7344720"/>
            <a:chExt cx="3137760" cy="821520"/>
          </a:xfrm>
        </p:grpSpPr>
        <p:sp>
          <p:nvSpPr>
            <p:cNvPr id="455" name="Freeform 56"/>
            <p:cNvSpPr/>
            <p:nvPr/>
          </p:nvSpPr>
          <p:spPr>
            <a:xfrm>
              <a:off x="14419080" y="7344720"/>
              <a:ext cx="3137760" cy="821520"/>
            </a:xfrm>
            <a:custGeom>
              <a:avLst/>
              <a:gdLst>
                <a:gd name="textAreaLeft" fmla="*/ 0 w 3137760"/>
                <a:gd name="textAreaRight" fmla="*/ 3138480 w 3137760"/>
                <a:gd name="textAreaTop" fmla="*/ 0 h 821520"/>
                <a:gd name="textAreaBottom" fmla="*/ 822240 h 821520"/>
              </a:gdLst>
              <a:ahLst/>
              <a:rect l="textAreaLeft" t="textAreaTop" r="textAreaRight" b="textAreaBottom"/>
              <a:pathLst>
                <a:path w="2521067" h="660400">
                  <a:moveTo>
                    <a:pt x="23966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6607" y="0"/>
                  </a:lnTo>
                  <a:cubicBezTo>
                    <a:pt x="2465187" y="0"/>
                    <a:pt x="2521067" y="55880"/>
                    <a:pt x="2521067" y="124460"/>
                  </a:cubicBezTo>
                  <a:lnTo>
                    <a:pt x="2521067" y="535940"/>
                  </a:lnTo>
                  <a:cubicBezTo>
                    <a:pt x="2521067" y="604520"/>
                    <a:pt x="2465187" y="660400"/>
                    <a:pt x="2396607" y="660400"/>
                  </a:cubicBezTo>
                  <a:close/>
                </a:path>
              </a:pathLst>
            </a:custGeom>
            <a:solidFill>
              <a:srgbClr val="edf0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56" name="TextBox 57"/>
          <p:cNvSpPr/>
          <p:nvPr/>
        </p:nvSpPr>
        <p:spPr>
          <a:xfrm>
            <a:off x="14714640" y="7536240"/>
            <a:ext cx="24501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57"/>
              </a:lnSpc>
            </a:pPr>
            <a:r>
              <a:rPr b="0" lang="en-US" sz="2540" spc="-1" strike="noStrike">
                <a:solidFill>
                  <a:srgbClr val="000000"/>
                </a:solidFill>
                <a:latin typeface="Clear Sans"/>
                <a:ea typeface="Clear Sans"/>
              </a:rPr>
              <a:t>133</a:t>
            </a:r>
            <a:endParaRPr b="0" lang="pt-BR" sz="254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Box 2"/>
          <p:cNvSpPr/>
          <p:nvPr/>
        </p:nvSpPr>
        <p:spPr>
          <a:xfrm>
            <a:off x="1028880" y="2634480"/>
            <a:ext cx="1299708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720"/>
              </a:lnSpc>
              <a:tabLst>
                <a:tab algn="l" pos="0"/>
              </a:tabLst>
            </a:pPr>
            <a:r>
              <a:rPr b="1" lang="en-US" sz="8100" spc="-1" strike="noStrike">
                <a:solidFill>
                  <a:srgbClr val="ffd93b"/>
                </a:solidFill>
                <a:latin typeface="Decalotype Medium"/>
                <a:ea typeface="Decalotype Medium"/>
              </a:rPr>
              <a:t>EXTIMATIVA DE COLABORADORES</a:t>
            </a:r>
            <a:endParaRPr b="0" lang="pt-BR" sz="81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58" name="Group 3"/>
          <p:cNvGrpSpPr/>
          <p:nvPr/>
        </p:nvGrpSpPr>
        <p:grpSpPr>
          <a:xfrm>
            <a:off x="1028880" y="4340520"/>
            <a:ext cx="16415280" cy="4120200"/>
            <a:chOff x="1028880" y="4340520"/>
            <a:chExt cx="16415280" cy="4120200"/>
          </a:xfrm>
        </p:grpSpPr>
        <p:sp>
          <p:nvSpPr>
            <p:cNvPr id="459" name="TextBox 4"/>
            <p:cNvSpPr/>
            <p:nvPr/>
          </p:nvSpPr>
          <p:spPr>
            <a:xfrm>
              <a:off x="1028880" y="4340520"/>
              <a:ext cx="16415280" cy="59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717"/>
                </a:lnSpc>
                <a:tabLst>
                  <a:tab algn="l" pos="0"/>
                </a:tabLst>
              </a:pPr>
              <a:r>
                <a:rPr b="1" lang="en-US" sz="393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Rede URAF</a:t>
              </a:r>
              <a:endParaRPr b="0" lang="pt-BR" sz="393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60" name="TextBox 5"/>
            <p:cNvSpPr/>
            <p:nvPr/>
          </p:nvSpPr>
          <p:spPr>
            <a:xfrm>
              <a:off x="1028880" y="5119560"/>
              <a:ext cx="16415280" cy="334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lvl="1" marL="676440" indent="-338040" algn="just">
                <a:lnSpc>
                  <a:spcPts val="4385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n-US" sz="3140" spc="-1" strike="noStrike">
                  <a:solidFill>
                    <a:srgbClr val="ffffff"/>
                  </a:solidFill>
                  <a:latin typeface="Decalotype"/>
                  <a:ea typeface="Decalotype"/>
                </a:rPr>
                <a:t>Clínicas e Odontólogos – 1.000 credenciados</a:t>
              </a:r>
              <a:endParaRPr b="0" lang="pt-BR" sz="3140" spc="-1" strike="noStrike">
                <a:solidFill>
                  <a:srgbClr val="ffffff"/>
                </a:solidFill>
                <a:latin typeface="Arial"/>
              </a:endParaRPr>
            </a:p>
            <a:p>
              <a:pPr lvl="1" marL="676440" indent="-338040" algn="just">
                <a:lnSpc>
                  <a:spcPts val="4385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n-US" sz="3140" spc="-1" strike="noStrike">
                  <a:solidFill>
                    <a:srgbClr val="ffffff"/>
                  </a:solidFill>
                  <a:latin typeface="Decalotype"/>
                  <a:ea typeface="Decalotype"/>
                </a:rPr>
                <a:t>Clínicas Próprias em 3 estados (Para – Mato Grosso e Amapá)</a:t>
              </a:r>
              <a:endParaRPr b="0" lang="pt-BR" sz="3140" spc="-1" strike="noStrike">
                <a:solidFill>
                  <a:srgbClr val="ffffff"/>
                </a:solidFill>
                <a:latin typeface="Arial"/>
              </a:endParaRPr>
            </a:p>
            <a:p>
              <a:pPr lvl="1" marL="676440" indent="-338040" algn="just">
                <a:lnSpc>
                  <a:spcPts val="4385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n-US" sz="3140" spc="-1" strike="noStrike">
                  <a:solidFill>
                    <a:srgbClr val="ffffff"/>
                  </a:solidFill>
                  <a:latin typeface="Decalotype"/>
                  <a:ea typeface="Decalotype"/>
                </a:rPr>
                <a:t>Associados Afiliados (Lojas Online): 5.000</a:t>
              </a:r>
              <a:endParaRPr b="0" lang="pt-BR" sz="3140" spc="-1" strike="noStrike">
                <a:solidFill>
                  <a:srgbClr val="ffffff"/>
                </a:solidFill>
                <a:latin typeface="Arial"/>
              </a:endParaRPr>
            </a:p>
            <a:p>
              <a:pPr lvl="1" marL="676440" indent="-338040" algn="just">
                <a:lnSpc>
                  <a:spcPts val="4385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n-US" sz="3140" spc="-1" strike="noStrike">
                  <a:solidFill>
                    <a:srgbClr val="ffffff"/>
                  </a:solidFill>
                  <a:latin typeface="Decalotype"/>
                  <a:ea typeface="Decalotype"/>
                </a:rPr>
                <a:t>Escritório de Negócios: 100</a:t>
              </a:r>
              <a:endParaRPr b="0" lang="pt-BR" sz="314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4385"/>
                </a:lnSpc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  <a:p>
              <a:pPr algn="just">
                <a:lnSpc>
                  <a:spcPts val="4385"/>
                </a:lnSpc>
                <a:tabLst>
                  <a:tab algn="l" pos="0"/>
                </a:tabLst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61" name="TextBox 6"/>
          <p:cNvSpPr/>
          <p:nvPr/>
        </p:nvSpPr>
        <p:spPr>
          <a:xfrm>
            <a:off x="12082680" y="8858160"/>
            <a:ext cx="5175720" cy="16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361"/>
              </a:lnSpc>
              <a:tabLst>
                <a:tab algn="l" pos="0"/>
              </a:tabLst>
            </a:pPr>
            <a:r>
              <a:rPr b="1" lang="en-US" sz="5300" spc="-1" strike="noStrike">
                <a:solidFill>
                  <a:srgbClr val="ffd93b"/>
                </a:solidFill>
                <a:latin typeface="Decalotype Medium"/>
                <a:ea typeface="Decalotype Medium"/>
              </a:rPr>
              <a:t>INÍCIO: 01/09/2024</a:t>
            </a:r>
            <a:endParaRPr b="0" lang="pt-BR" sz="53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Freeform 2"/>
          <p:cNvSpPr/>
          <p:nvPr/>
        </p:nvSpPr>
        <p:spPr>
          <a:xfrm flipH="1">
            <a:off x="-5174640" y="2394000"/>
            <a:ext cx="12863520" cy="12863520"/>
          </a:xfrm>
          <a:custGeom>
            <a:avLst/>
            <a:gdLst>
              <a:gd name="textAreaLeft" fmla="*/ -360 w 12863520"/>
              <a:gd name="textAreaRight" fmla="*/ 12863880 w 12863520"/>
              <a:gd name="textAreaTop" fmla="*/ 0 h 12863520"/>
              <a:gd name="textAreaBottom" fmla="*/ 12864240 h 12863520"/>
            </a:gdLst>
            <a:ahLst/>
            <a:rect l="textAreaLeft" t="textAreaTop" r="textAreaRight" b="textAreaBottom"/>
            <a:pathLst>
              <a:path w="12864194" h="12864194">
                <a:moveTo>
                  <a:pt x="12864194" y="0"/>
                </a:moveTo>
                <a:lnTo>
                  <a:pt x="0" y="0"/>
                </a:lnTo>
                <a:lnTo>
                  <a:pt x="0" y="12864194"/>
                </a:lnTo>
                <a:lnTo>
                  <a:pt x="12864194" y="12864194"/>
                </a:lnTo>
                <a:lnTo>
                  <a:pt x="12864194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3" name="Freeform 3"/>
          <p:cNvSpPr/>
          <p:nvPr/>
        </p:nvSpPr>
        <p:spPr>
          <a:xfrm flipH="1">
            <a:off x="11855160" y="-9149400"/>
            <a:ext cx="12863520" cy="12863520"/>
          </a:xfrm>
          <a:custGeom>
            <a:avLst/>
            <a:gdLst>
              <a:gd name="textAreaLeft" fmla="*/ -360 w 12863520"/>
              <a:gd name="textAreaRight" fmla="*/ 12863880 w 12863520"/>
              <a:gd name="textAreaTop" fmla="*/ 0 h 12863520"/>
              <a:gd name="textAreaBottom" fmla="*/ 12864240 h 12863520"/>
            </a:gdLst>
            <a:ahLst/>
            <a:rect l="textAreaLeft" t="textAreaTop" r="textAreaRight" b="textAreaBottom"/>
            <a:pathLst>
              <a:path w="12864194" h="12864194">
                <a:moveTo>
                  <a:pt x="12864194" y="0"/>
                </a:moveTo>
                <a:lnTo>
                  <a:pt x="0" y="0"/>
                </a:lnTo>
                <a:lnTo>
                  <a:pt x="0" y="12864193"/>
                </a:lnTo>
                <a:lnTo>
                  <a:pt x="12864194" y="12864193"/>
                </a:lnTo>
                <a:lnTo>
                  <a:pt x="12864194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4" name="Freeform 4"/>
          <p:cNvSpPr/>
          <p:nvPr/>
        </p:nvSpPr>
        <p:spPr>
          <a:xfrm>
            <a:off x="2256120" y="3214800"/>
            <a:ext cx="3956400" cy="5610600"/>
          </a:xfrm>
          <a:custGeom>
            <a:avLst/>
            <a:gdLst>
              <a:gd name="textAreaLeft" fmla="*/ 0 w 3956400"/>
              <a:gd name="textAreaRight" fmla="*/ 3957120 w 3956400"/>
              <a:gd name="textAreaTop" fmla="*/ 0 h 5610600"/>
              <a:gd name="textAreaBottom" fmla="*/ 5611320 h 5610600"/>
            </a:gdLst>
            <a:ahLst/>
            <a:rect l="textAreaLeft" t="textAreaTop" r="textAreaRight" b="textAreaBottom"/>
            <a:pathLst>
              <a:path w="3957106" h="5611202">
                <a:moveTo>
                  <a:pt x="0" y="0"/>
                </a:moveTo>
                <a:lnTo>
                  <a:pt x="3957106" y="0"/>
                </a:lnTo>
                <a:lnTo>
                  <a:pt x="3957106" y="5611202"/>
                </a:lnTo>
                <a:lnTo>
                  <a:pt x="0" y="561120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5" name="Freeform 5"/>
          <p:cNvSpPr/>
          <p:nvPr/>
        </p:nvSpPr>
        <p:spPr>
          <a:xfrm>
            <a:off x="7788240" y="3214800"/>
            <a:ext cx="3969000" cy="5610600"/>
          </a:xfrm>
          <a:custGeom>
            <a:avLst/>
            <a:gdLst>
              <a:gd name="textAreaLeft" fmla="*/ 0 w 3969000"/>
              <a:gd name="textAreaRight" fmla="*/ 3969720 w 3969000"/>
              <a:gd name="textAreaTop" fmla="*/ 0 h 5610600"/>
              <a:gd name="textAreaBottom" fmla="*/ 5611320 h 5610600"/>
            </a:gdLst>
            <a:ahLst/>
            <a:rect l="textAreaLeft" t="textAreaTop" r="textAreaRight" b="textAreaBottom"/>
            <a:pathLst>
              <a:path w="3969830" h="5611202">
                <a:moveTo>
                  <a:pt x="0" y="0"/>
                </a:moveTo>
                <a:lnTo>
                  <a:pt x="3969830" y="0"/>
                </a:lnTo>
                <a:lnTo>
                  <a:pt x="3969830" y="5611202"/>
                </a:lnTo>
                <a:lnTo>
                  <a:pt x="0" y="561120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6" name="Freeform 6"/>
          <p:cNvSpPr/>
          <p:nvPr/>
        </p:nvSpPr>
        <p:spPr>
          <a:xfrm>
            <a:off x="13026600" y="3214800"/>
            <a:ext cx="3969000" cy="5610600"/>
          </a:xfrm>
          <a:custGeom>
            <a:avLst/>
            <a:gdLst>
              <a:gd name="textAreaLeft" fmla="*/ 0 w 3969000"/>
              <a:gd name="textAreaRight" fmla="*/ 3969720 w 3969000"/>
              <a:gd name="textAreaTop" fmla="*/ 0 h 5610600"/>
              <a:gd name="textAreaBottom" fmla="*/ 5611320 h 5610600"/>
            </a:gdLst>
            <a:ahLst/>
            <a:rect l="textAreaLeft" t="textAreaTop" r="textAreaRight" b="textAreaBottom"/>
            <a:pathLst>
              <a:path w="3969830" h="5611202">
                <a:moveTo>
                  <a:pt x="0" y="0"/>
                </a:moveTo>
                <a:lnTo>
                  <a:pt x="3969830" y="0"/>
                </a:lnTo>
                <a:lnTo>
                  <a:pt x="3969830" y="5611202"/>
                </a:lnTo>
                <a:lnTo>
                  <a:pt x="0" y="561120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7" name="TextBox 7"/>
          <p:cNvSpPr/>
          <p:nvPr/>
        </p:nvSpPr>
        <p:spPr>
          <a:xfrm>
            <a:off x="258480" y="1181160"/>
            <a:ext cx="17769960" cy="20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974"/>
              </a:lnSpc>
            </a:pPr>
            <a:r>
              <a:rPr b="1" lang="en-US" sz="7969" spc="-1" strike="noStrike">
                <a:solidFill>
                  <a:srgbClr val="ffd93b"/>
                </a:solidFill>
                <a:latin typeface="Decalotype Medium"/>
                <a:ea typeface="Decalotype Medium"/>
              </a:rPr>
              <a:t>O PRODUTO LUCK CARD DENTAL - Nacional</a:t>
            </a:r>
            <a:endParaRPr b="0" lang="pt-BR" sz="7969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Freeform 2"/>
          <p:cNvSpPr/>
          <p:nvPr/>
        </p:nvSpPr>
        <p:spPr>
          <a:xfrm flipH="1">
            <a:off x="-5174640" y="2394000"/>
            <a:ext cx="12863520" cy="12863520"/>
          </a:xfrm>
          <a:custGeom>
            <a:avLst/>
            <a:gdLst>
              <a:gd name="textAreaLeft" fmla="*/ -360 w 12863520"/>
              <a:gd name="textAreaRight" fmla="*/ 12863880 w 12863520"/>
              <a:gd name="textAreaTop" fmla="*/ 0 h 12863520"/>
              <a:gd name="textAreaBottom" fmla="*/ 12864240 h 12863520"/>
            </a:gdLst>
            <a:ahLst/>
            <a:rect l="textAreaLeft" t="textAreaTop" r="textAreaRight" b="textAreaBottom"/>
            <a:pathLst>
              <a:path w="12864194" h="12864194">
                <a:moveTo>
                  <a:pt x="12864194" y="0"/>
                </a:moveTo>
                <a:lnTo>
                  <a:pt x="0" y="0"/>
                </a:lnTo>
                <a:lnTo>
                  <a:pt x="0" y="12864194"/>
                </a:lnTo>
                <a:lnTo>
                  <a:pt x="12864194" y="12864194"/>
                </a:lnTo>
                <a:lnTo>
                  <a:pt x="12864194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9" name="Freeform 3"/>
          <p:cNvSpPr/>
          <p:nvPr/>
        </p:nvSpPr>
        <p:spPr>
          <a:xfrm flipH="1">
            <a:off x="11855160" y="-9149400"/>
            <a:ext cx="12863520" cy="12863520"/>
          </a:xfrm>
          <a:custGeom>
            <a:avLst/>
            <a:gdLst>
              <a:gd name="textAreaLeft" fmla="*/ -360 w 12863520"/>
              <a:gd name="textAreaRight" fmla="*/ 12863880 w 12863520"/>
              <a:gd name="textAreaTop" fmla="*/ 0 h 12863520"/>
              <a:gd name="textAreaBottom" fmla="*/ 12864240 h 12863520"/>
            </a:gdLst>
            <a:ahLst/>
            <a:rect l="textAreaLeft" t="textAreaTop" r="textAreaRight" b="textAreaBottom"/>
            <a:pathLst>
              <a:path w="12864194" h="12864194">
                <a:moveTo>
                  <a:pt x="12864194" y="0"/>
                </a:moveTo>
                <a:lnTo>
                  <a:pt x="0" y="0"/>
                </a:lnTo>
                <a:lnTo>
                  <a:pt x="0" y="12864193"/>
                </a:lnTo>
                <a:lnTo>
                  <a:pt x="12864194" y="12864193"/>
                </a:lnTo>
                <a:lnTo>
                  <a:pt x="12864194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0" name="Freeform 4"/>
          <p:cNvSpPr/>
          <p:nvPr/>
        </p:nvSpPr>
        <p:spPr>
          <a:xfrm>
            <a:off x="4448880" y="3070800"/>
            <a:ext cx="3716640" cy="5239080"/>
          </a:xfrm>
          <a:custGeom>
            <a:avLst/>
            <a:gdLst>
              <a:gd name="textAreaLeft" fmla="*/ 0 w 3716640"/>
              <a:gd name="textAreaRight" fmla="*/ 3717360 w 3716640"/>
              <a:gd name="textAreaTop" fmla="*/ 0 h 5239080"/>
              <a:gd name="textAreaBottom" fmla="*/ 5239800 h 5239080"/>
            </a:gdLst>
            <a:ahLst/>
            <a:rect l="textAreaLeft" t="textAreaTop" r="textAreaRight" b="textAreaBottom"/>
            <a:pathLst>
              <a:path w="3717431" h="5239808">
                <a:moveTo>
                  <a:pt x="0" y="0"/>
                </a:moveTo>
                <a:lnTo>
                  <a:pt x="3717431" y="0"/>
                </a:lnTo>
                <a:lnTo>
                  <a:pt x="3717431" y="5239808"/>
                </a:lnTo>
                <a:lnTo>
                  <a:pt x="0" y="52398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1" name="Freeform 5"/>
          <p:cNvSpPr/>
          <p:nvPr/>
        </p:nvSpPr>
        <p:spPr>
          <a:xfrm>
            <a:off x="9785160" y="3070800"/>
            <a:ext cx="3709440" cy="5239080"/>
          </a:xfrm>
          <a:custGeom>
            <a:avLst/>
            <a:gdLst>
              <a:gd name="textAreaLeft" fmla="*/ 0 w 3709440"/>
              <a:gd name="textAreaRight" fmla="*/ 3710160 w 3709440"/>
              <a:gd name="textAreaTop" fmla="*/ 0 h 5239080"/>
              <a:gd name="textAreaBottom" fmla="*/ 5239800 h 5239080"/>
            </a:gdLst>
            <a:ahLst/>
            <a:rect l="textAreaLeft" t="textAreaTop" r="textAreaRight" b="textAreaBottom"/>
            <a:pathLst>
              <a:path w="3710065" h="5239808">
                <a:moveTo>
                  <a:pt x="0" y="0"/>
                </a:moveTo>
                <a:lnTo>
                  <a:pt x="3710066" y="0"/>
                </a:lnTo>
                <a:lnTo>
                  <a:pt x="3710066" y="5239808"/>
                </a:lnTo>
                <a:lnTo>
                  <a:pt x="0" y="52398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2" name="TextBox 6"/>
          <p:cNvSpPr/>
          <p:nvPr/>
        </p:nvSpPr>
        <p:spPr>
          <a:xfrm>
            <a:off x="258480" y="1181160"/>
            <a:ext cx="17769960" cy="20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974"/>
              </a:lnSpc>
            </a:pPr>
            <a:r>
              <a:rPr b="1" lang="en-US" sz="7969" spc="-1" strike="noStrike">
                <a:solidFill>
                  <a:srgbClr val="ffd93b"/>
                </a:solidFill>
                <a:latin typeface="Decalotype Medium"/>
                <a:ea typeface="Decalotype Medium"/>
              </a:rPr>
              <a:t>O PRODUTO LUCK CARD DENTAL - Regional</a:t>
            </a:r>
            <a:endParaRPr b="0" lang="pt-BR" sz="7969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Freeform 2"/>
          <p:cNvSpPr/>
          <p:nvPr/>
        </p:nvSpPr>
        <p:spPr>
          <a:xfrm flipH="1">
            <a:off x="-5174640" y="2394000"/>
            <a:ext cx="12863520" cy="12863520"/>
          </a:xfrm>
          <a:custGeom>
            <a:avLst/>
            <a:gdLst>
              <a:gd name="textAreaLeft" fmla="*/ -360 w 12863520"/>
              <a:gd name="textAreaRight" fmla="*/ 12863880 w 12863520"/>
              <a:gd name="textAreaTop" fmla="*/ 0 h 12863520"/>
              <a:gd name="textAreaBottom" fmla="*/ 12864240 h 12863520"/>
            </a:gdLst>
            <a:ahLst/>
            <a:rect l="textAreaLeft" t="textAreaTop" r="textAreaRight" b="textAreaBottom"/>
            <a:pathLst>
              <a:path w="12864194" h="12864194">
                <a:moveTo>
                  <a:pt x="12864194" y="0"/>
                </a:moveTo>
                <a:lnTo>
                  <a:pt x="0" y="0"/>
                </a:lnTo>
                <a:lnTo>
                  <a:pt x="0" y="12864194"/>
                </a:lnTo>
                <a:lnTo>
                  <a:pt x="12864194" y="12864194"/>
                </a:lnTo>
                <a:lnTo>
                  <a:pt x="12864194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4" name="Freeform 3"/>
          <p:cNvSpPr/>
          <p:nvPr/>
        </p:nvSpPr>
        <p:spPr>
          <a:xfrm flipH="1">
            <a:off x="11855160" y="-9149400"/>
            <a:ext cx="12863520" cy="12863520"/>
          </a:xfrm>
          <a:custGeom>
            <a:avLst/>
            <a:gdLst>
              <a:gd name="textAreaLeft" fmla="*/ -360 w 12863520"/>
              <a:gd name="textAreaRight" fmla="*/ 12863880 w 12863520"/>
              <a:gd name="textAreaTop" fmla="*/ 0 h 12863520"/>
              <a:gd name="textAreaBottom" fmla="*/ 12864240 h 12863520"/>
            </a:gdLst>
            <a:ahLst/>
            <a:rect l="textAreaLeft" t="textAreaTop" r="textAreaRight" b="textAreaBottom"/>
            <a:pathLst>
              <a:path w="12864194" h="12864194">
                <a:moveTo>
                  <a:pt x="12864194" y="0"/>
                </a:moveTo>
                <a:lnTo>
                  <a:pt x="0" y="0"/>
                </a:lnTo>
                <a:lnTo>
                  <a:pt x="0" y="12864193"/>
                </a:lnTo>
                <a:lnTo>
                  <a:pt x="12864194" y="12864193"/>
                </a:lnTo>
                <a:lnTo>
                  <a:pt x="12864194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5" name="Freeform 4"/>
          <p:cNvSpPr/>
          <p:nvPr/>
        </p:nvSpPr>
        <p:spPr>
          <a:xfrm>
            <a:off x="1781280" y="3219840"/>
            <a:ext cx="3989160" cy="5608080"/>
          </a:xfrm>
          <a:custGeom>
            <a:avLst/>
            <a:gdLst>
              <a:gd name="textAreaLeft" fmla="*/ 0 w 3989160"/>
              <a:gd name="textAreaRight" fmla="*/ 3989880 w 3989160"/>
              <a:gd name="textAreaTop" fmla="*/ 0 h 5608080"/>
              <a:gd name="textAreaBottom" fmla="*/ 5608800 h 5608080"/>
            </a:gdLst>
            <a:ahLst/>
            <a:rect l="textAreaLeft" t="textAreaTop" r="textAreaRight" b="textAreaBottom"/>
            <a:pathLst>
              <a:path w="3989878" h="5608774">
                <a:moveTo>
                  <a:pt x="0" y="0"/>
                </a:moveTo>
                <a:lnTo>
                  <a:pt x="3989877" y="0"/>
                </a:lnTo>
                <a:lnTo>
                  <a:pt x="3989877" y="5608774"/>
                </a:lnTo>
                <a:lnTo>
                  <a:pt x="0" y="56087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6" name="Freeform 5"/>
          <p:cNvSpPr/>
          <p:nvPr/>
        </p:nvSpPr>
        <p:spPr>
          <a:xfrm>
            <a:off x="7377840" y="3219840"/>
            <a:ext cx="3960000" cy="5617800"/>
          </a:xfrm>
          <a:custGeom>
            <a:avLst/>
            <a:gdLst>
              <a:gd name="textAreaLeft" fmla="*/ 0 w 3960000"/>
              <a:gd name="textAreaRight" fmla="*/ 3960720 w 3960000"/>
              <a:gd name="textAreaTop" fmla="*/ 0 h 5617800"/>
              <a:gd name="textAreaBottom" fmla="*/ 5618520 h 5617800"/>
            </a:gdLst>
            <a:ahLst/>
            <a:rect l="textAreaLeft" t="textAreaTop" r="textAreaRight" b="textAreaBottom"/>
            <a:pathLst>
              <a:path w="3960770" h="5618473">
                <a:moveTo>
                  <a:pt x="0" y="0"/>
                </a:moveTo>
                <a:lnTo>
                  <a:pt x="3960770" y="0"/>
                </a:lnTo>
                <a:lnTo>
                  <a:pt x="3960770" y="5618473"/>
                </a:lnTo>
                <a:lnTo>
                  <a:pt x="0" y="56184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7" name="Freeform 6"/>
          <p:cNvSpPr/>
          <p:nvPr/>
        </p:nvSpPr>
        <p:spPr>
          <a:xfrm>
            <a:off x="12948120" y="3222000"/>
            <a:ext cx="3979800" cy="5615280"/>
          </a:xfrm>
          <a:custGeom>
            <a:avLst/>
            <a:gdLst>
              <a:gd name="textAreaLeft" fmla="*/ 0 w 3979800"/>
              <a:gd name="textAreaRight" fmla="*/ 3980520 w 3979800"/>
              <a:gd name="textAreaTop" fmla="*/ 0 h 5615280"/>
              <a:gd name="textAreaBottom" fmla="*/ 5616000 h 5615280"/>
            </a:gdLst>
            <a:ahLst/>
            <a:rect l="textAreaLeft" t="textAreaTop" r="textAreaRight" b="textAreaBottom"/>
            <a:pathLst>
              <a:path w="3980677" h="5616051">
                <a:moveTo>
                  <a:pt x="0" y="0"/>
                </a:moveTo>
                <a:lnTo>
                  <a:pt x="3980678" y="0"/>
                </a:lnTo>
                <a:lnTo>
                  <a:pt x="3980678" y="5616052"/>
                </a:lnTo>
                <a:lnTo>
                  <a:pt x="0" y="56160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8" name="TextBox 7"/>
          <p:cNvSpPr/>
          <p:nvPr/>
        </p:nvSpPr>
        <p:spPr>
          <a:xfrm>
            <a:off x="258480" y="1181160"/>
            <a:ext cx="17769960" cy="20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974"/>
              </a:lnSpc>
            </a:pPr>
            <a:r>
              <a:rPr b="1" lang="en-US" sz="7969" spc="-1" strike="noStrike">
                <a:solidFill>
                  <a:srgbClr val="ffd93b"/>
                </a:solidFill>
                <a:latin typeface="Decalotype Medium"/>
                <a:ea typeface="Decalotype Medium"/>
              </a:rPr>
              <a:t>O PRODUTO LUCK CARD DENTAL - Regional</a:t>
            </a:r>
            <a:endParaRPr b="0" lang="pt-BR" sz="7969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Freeform 2"/>
          <p:cNvSpPr/>
          <p:nvPr/>
        </p:nvSpPr>
        <p:spPr>
          <a:xfrm>
            <a:off x="-265320" y="-149040"/>
            <a:ext cx="18817560" cy="10584720"/>
          </a:xfrm>
          <a:custGeom>
            <a:avLst/>
            <a:gdLst>
              <a:gd name="textAreaLeft" fmla="*/ 0 w 18817560"/>
              <a:gd name="textAreaRight" fmla="*/ 18818280 w 18817560"/>
              <a:gd name="textAreaTop" fmla="*/ 0 h 10584720"/>
              <a:gd name="textAreaBottom" fmla="*/ 10585440 h 10584720"/>
            </a:gdLst>
            <a:ahLst/>
            <a:rect l="textAreaLeft" t="textAreaTop" r="textAreaRight" b="textAreaBottom"/>
            <a:pathLst>
              <a:path w="18818410" h="10585355">
                <a:moveTo>
                  <a:pt x="0" y="0"/>
                </a:moveTo>
                <a:lnTo>
                  <a:pt x="18818410" y="0"/>
                </a:lnTo>
                <a:lnTo>
                  <a:pt x="18818410" y="10585356"/>
                </a:lnTo>
                <a:lnTo>
                  <a:pt x="0" y="105853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480" name="Group 3"/>
          <p:cNvGrpSpPr/>
          <p:nvPr/>
        </p:nvGrpSpPr>
        <p:grpSpPr>
          <a:xfrm>
            <a:off x="3236400" y="3988800"/>
            <a:ext cx="11814480" cy="2323800"/>
            <a:chOff x="3236400" y="3988800"/>
            <a:chExt cx="11814480" cy="2323800"/>
          </a:xfrm>
        </p:grpSpPr>
        <p:sp>
          <p:nvSpPr>
            <p:cNvPr id="481" name="TextBox 4"/>
            <p:cNvSpPr/>
            <p:nvPr/>
          </p:nvSpPr>
          <p:spPr>
            <a:xfrm>
              <a:off x="3236400" y="3988800"/>
              <a:ext cx="11814480" cy="152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1999"/>
                </a:lnSpc>
                <a:tabLst>
                  <a:tab algn="l" pos="0"/>
                </a:tabLst>
              </a:pPr>
              <a:r>
                <a:rPr b="1" lang="en-US" sz="1000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Perguntas</a:t>
              </a:r>
              <a:endParaRPr b="0" lang="pt-BR" sz="10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2" name="TextBox 5"/>
            <p:cNvSpPr/>
            <p:nvPr/>
          </p:nvSpPr>
          <p:spPr>
            <a:xfrm>
              <a:off x="3236400" y="5735160"/>
              <a:ext cx="1181448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4550"/>
                </a:lnSpc>
              </a:pPr>
              <a:r>
                <a:rPr b="0" lang="en-US" sz="3500" spc="-1" strike="noStrike" u="sng">
                  <a:solidFill>
                    <a:srgbClr val="0000ff"/>
                  </a:solidFill>
                  <a:uFillTx/>
                  <a:latin typeface="Decalotype Light"/>
                  <a:ea typeface="Decalotype Light"/>
                  <a:hlinkClick r:id="rId2"/>
                </a:rPr>
                <a:t>luckcard.com.br</a:t>
              </a:r>
              <a:endParaRPr b="0" lang="pt-BR" sz="35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Freeform 2"/>
          <p:cNvSpPr/>
          <p:nvPr/>
        </p:nvSpPr>
        <p:spPr>
          <a:xfrm>
            <a:off x="-265320" y="-149040"/>
            <a:ext cx="18817560" cy="10584720"/>
          </a:xfrm>
          <a:custGeom>
            <a:avLst/>
            <a:gdLst>
              <a:gd name="textAreaLeft" fmla="*/ 0 w 18817560"/>
              <a:gd name="textAreaRight" fmla="*/ 18818280 w 18817560"/>
              <a:gd name="textAreaTop" fmla="*/ 0 h 10584720"/>
              <a:gd name="textAreaBottom" fmla="*/ 10585440 h 10584720"/>
            </a:gdLst>
            <a:ahLst/>
            <a:rect l="textAreaLeft" t="textAreaTop" r="textAreaRight" b="textAreaBottom"/>
            <a:pathLst>
              <a:path w="18818410" h="10585355">
                <a:moveTo>
                  <a:pt x="0" y="0"/>
                </a:moveTo>
                <a:lnTo>
                  <a:pt x="18818410" y="0"/>
                </a:lnTo>
                <a:lnTo>
                  <a:pt x="18818410" y="10585356"/>
                </a:lnTo>
                <a:lnTo>
                  <a:pt x="0" y="105853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484" name="Group 3"/>
          <p:cNvGrpSpPr/>
          <p:nvPr/>
        </p:nvGrpSpPr>
        <p:grpSpPr>
          <a:xfrm>
            <a:off x="3236400" y="3988800"/>
            <a:ext cx="11814480" cy="2323800"/>
            <a:chOff x="3236400" y="3988800"/>
            <a:chExt cx="11814480" cy="2323800"/>
          </a:xfrm>
        </p:grpSpPr>
        <p:sp>
          <p:nvSpPr>
            <p:cNvPr id="485" name="TextBox 4"/>
            <p:cNvSpPr/>
            <p:nvPr/>
          </p:nvSpPr>
          <p:spPr>
            <a:xfrm>
              <a:off x="3236400" y="3988800"/>
              <a:ext cx="11814480" cy="152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1999"/>
                </a:lnSpc>
                <a:tabLst>
                  <a:tab algn="l" pos="0"/>
                </a:tabLst>
              </a:pPr>
              <a:r>
                <a:rPr b="1" lang="en-US" sz="1000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Obrigado !</a:t>
              </a:r>
              <a:endParaRPr b="0" lang="pt-BR" sz="10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6" name="TextBox 5"/>
            <p:cNvSpPr/>
            <p:nvPr/>
          </p:nvSpPr>
          <p:spPr>
            <a:xfrm>
              <a:off x="3236400" y="5735160"/>
              <a:ext cx="1181448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4550"/>
                </a:lnSpc>
              </a:pPr>
              <a:r>
                <a:rPr b="0" lang="en-US" sz="3500" spc="-1" strike="noStrike" u="sng">
                  <a:solidFill>
                    <a:srgbClr val="0000ff"/>
                  </a:solidFill>
                  <a:uFillTx/>
                  <a:latin typeface="Decalotype Light"/>
                  <a:ea typeface="Decalotype Light"/>
                  <a:hlinkClick r:id="rId2"/>
                </a:rPr>
                <a:t>luckcard.com.br</a:t>
              </a:r>
              <a:endParaRPr b="0" lang="pt-BR" sz="35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0"/>
          <p:cNvSpPr/>
          <p:nvPr/>
        </p:nvSpPr>
        <p:spPr>
          <a:xfrm>
            <a:off x="1006920" y="1079280"/>
            <a:ext cx="5068440" cy="67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tabLst>
                <a:tab algn="l" pos="0"/>
              </a:tabLst>
            </a:pPr>
            <a:r>
              <a:rPr b="0" lang="en-US" sz="3400" spc="-1" strike="noStrike">
                <a:solidFill>
                  <a:srgbClr val="ec4e00"/>
                </a:solidFill>
                <a:latin typeface="Nunito Semi Bold"/>
                <a:ea typeface="Nunito Semi Bold"/>
              </a:rPr>
              <a:t>Grupo CN LUCK</a:t>
            </a:r>
            <a:endParaRPr b="0" lang="pt-BR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Shape 1"/>
          <p:cNvSpPr/>
          <p:nvPr/>
        </p:nvSpPr>
        <p:spPr>
          <a:xfrm>
            <a:off x="1006920" y="2080440"/>
            <a:ext cx="5068440" cy="6369840"/>
          </a:xfrm>
          <a:prstGeom prst="roundRect">
            <a:avLst>
              <a:gd name="adj" fmla="val 8514"/>
            </a:avLst>
          </a:prstGeom>
          <a:solidFill>
            <a:srgbClr val="002aa5"/>
          </a:solidFill>
          <a:ln w="22860">
            <a:solidFill>
              <a:srgbClr val="ec4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2" name="Text 6"/>
          <p:cNvSpPr/>
          <p:nvPr/>
        </p:nvSpPr>
        <p:spPr>
          <a:xfrm>
            <a:off x="1323360" y="2396520"/>
            <a:ext cx="4436280" cy="84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Sua Tranquilidade em Boas Mãos</a:t>
            </a:r>
            <a:endParaRPr b="0" lang="pt-B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 7"/>
          <p:cNvSpPr/>
          <p:nvPr/>
        </p:nvSpPr>
        <p:spPr>
          <a:xfrm>
            <a:off x="1323360" y="3530520"/>
            <a:ext cx="4436280" cy="460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PT Sans"/>
                <a:ea typeface="PT Sans"/>
              </a:rPr>
              <a:t>Bem-vindo ao Grupo CN LUCK , um conglomerado com mais de 30 anos de experiência no mercado, dedicado à administração e agenciamento de benefícios e seguros, sempre buscando oferecer soluções inovadoras e personalizadas para as necessidades de nossos associados/clientes.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 8"/>
          <p:cNvSpPr/>
          <p:nvPr/>
        </p:nvSpPr>
        <p:spPr>
          <a:xfrm>
            <a:off x="1006920" y="8775360"/>
            <a:ext cx="5068440" cy="4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5" name="Text 9"/>
          <p:cNvSpPr/>
          <p:nvPr/>
        </p:nvSpPr>
        <p:spPr>
          <a:xfrm>
            <a:off x="6788160" y="1050840"/>
            <a:ext cx="10500840" cy="4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76" name="Image 3" descr="preencoded.png"/>
          <p:cNvPicPr/>
          <p:nvPr/>
        </p:nvPicPr>
        <p:blipFill>
          <a:blip r:embed="rId1"/>
          <a:stretch/>
        </p:blipFill>
        <p:spPr>
          <a:xfrm>
            <a:off x="10120680" y="1834920"/>
            <a:ext cx="3835440" cy="3835440"/>
          </a:xfrm>
          <a:prstGeom prst="rect">
            <a:avLst/>
          </a:prstGeom>
          <a:ln w="0">
            <a:noFill/>
          </a:ln>
        </p:spPr>
      </p:pic>
      <p:pic>
        <p:nvPicPr>
          <p:cNvPr id="177" name="Image 4" descr="preencoded.png"/>
          <p:cNvPicPr/>
          <p:nvPr/>
        </p:nvPicPr>
        <p:blipFill>
          <a:blip r:embed="rId2"/>
          <a:stretch/>
        </p:blipFill>
        <p:spPr>
          <a:xfrm>
            <a:off x="7238160" y="5995800"/>
            <a:ext cx="2312280" cy="2312280"/>
          </a:xfrm>
          <a:prstGeom prst="rect">
            <a:avLst/>
          </a:prstGeom>
          <a:ln w="0">
            <a:noFill/>
          </a:ln>
        </p:spPr>
      </p:pic>
      <p:sp>
        <p:nvSpPr>
          <p:cNvPr id="178" name="Text 10"/>
          <p:cNvSpPr/>
          <p:nvPr/>
        </p:nvSpPr>
        <p:spPr>
          <a:xfrm>
            <a:off x="6788160" y="8308440"/>
            <a:ext cx="3211920" cy="4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79" name="Image 9" descr="preencoded.png"/>
          <p:cNvPicPr/>
          <p:nvPr/>
        </p:nvPicPr>
        <p:blipFill>
          <a:blip r:embed="rId3"/>
          <a:stretch/>
        </p:blipFill>
        <p:spPr>
          <a:xfrm>
            <a:off x="10882800" y="5995800"/>
            <a:ext cx="2312280" cy="2312280"/>
          </a:xfrm>
          <a:prstGeom prst="rect">
            <a:avLst/>
          </a:prstGeom>
          <a:ln w="0">
            <a:noFill/>
          </a:ln>
        </p:spPr>
      </p:pic>
      <p:sp>
        <p:nvSpPr>
          <p:cNvPr id="180" name="Text 11"/>
          <p:cNvSpPr/>
          <p:nvPr/>
        </p:nvSpPr>
        <p:spPr>
          <a:xfrm>
            <a:off x="10432800" y="8308440"/>
            <a:ext cx="3211920" cy="4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81" name="Image 10" descr="preencoded.png"/>
          <p:cNvPicPr/>
          <p:nvPr/>
        </p:nvPicPr>
        <p:blipFill>
          <a:blip r:embed="rId4"/>
          <a:stretch/>
        </p:blipFill>
        <p:spPr>
          <a:xfrm>
            <a:off x="14526720" y="5995800"/>
            <a:ext cx="2312280" cy="2312280"/>
          </a:xfrm>
          <a:prstGeom prst="rect">
            <a:avLst/>
          </a:prstGeom>
          <a:ln w="0">
            <a:noFill/>
          </a:ln>
        </p:spPr>
      </p:pic>
      <p:sp>
        <p:nvSpPr>
          <p:cNvPr id="182" name="Text 18"/>
          <p:cNvSpPr/>
          <p:nvPr/>
        </p:nvSpPr>
        <p:spPr>
          <a:xfrm>
            <a:off x="14077080" y="8308440"/>
            <a:ext cx="3211920" cy="4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 5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8287280" cy="2932200"/>
          </a:xfrm>
          <a:prstGeom prst="rect">
            <a:avLst/>
          </a:prstGeom>
          <a:ln w="0">
            <a:noFill/>
          </a:ln>
        </p:spPr>
      </p:pic>
      <p:sp>
        <p:nvSpPr>
          <p:cNvPr id="184" name="Text 13"/>
          <p:cNvSpPr/>
          <p:nvPr/>
        </p:nvSpPr>
        <p:spPr>
          <a:xfrm>
            <a:off x="1210680" y="3762720"/>
            <a:ext cx="5520960" cy="68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300"/>
              </a:lnSpc>
              <a:tabLst>
                <a:tab algn="l" pos="0"/>
              </a:tabLst>
            </a:pPr>
            <a:r>
              <a:rPr b="0" lang="en-US" sz="3450" spc="-1" strike="noStrike">
                <a:solidFill>
                  <a:srgbClr val="ed7900"/>
                </a:solidFill>
                <a:latin typeface="Nunito Semi Bold"/>
                <a:ea typeface="Nunito Semi Bold"/>
              </a:rPr>
              <a:t>Somos assim</a:t>
            </a:r>
            <a:endParaRPr b="0" lang="pt-BR" sz="3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Shape 2"/>
          <p:cNvSpPr/>
          <p:nvPr/>
        </p:nvSpPr>
        <p:spPr>
          <a:xfrm>
            <a:off x="1210680" y="4804920"/>
            <a:ext cx="5131440" cy="2513520"/>
          </a:xfrm>
          <a:prstGeom prst="roundRect">
            <a:avLst>
              <a:gd name="adj" fmla="val 14002"/>
            </a:avLst>
          </a:prstGeom>
          <a:solidFill>
            <a:srgbClr val="002aa5"/>
          </a:solidFill>
          <a:ln w="22860">
            <a:solidFill>
              <a:srgbClr val="0003e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86" name="Text 14"/>
          <p:cNvSpPr/>
          <p:nvPr/>
        </p:nvSpPr>
        <p:spPr>
          <a:xfrm>
            <a:off x="1474200" y="5067720"/>
            <a:ext cx="276012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149"/>
              </a:lnSpc>
              <a:tabLst>
                <a:tab algn="l" pos="0"/>
              </a:tabLst>
            </a:pPr>
            <a:r>
              <a:rPr b="0" lang="en-US" sz="170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PRINCÍPIO</a:t>
            </a:r>
            <a:endParaRPr b="0" lang="pt-BR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 15"/>
          <p:cNvSpPr/>
          <p:nvPr/>
        </p:nvSpPr>
        <p:spPr>
          <a:xfrm>
            <a:off x="1473840" y="5553720"/>
            <a:ext cx="460548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450" spc="-1" strike="noStrike">
                <a:solidFill>
                  <a:srgbClr val="ffffff"/>
                </a:solidFill>
                <a:latin typeface="PT Sans"/>
                <a:ea typeface="PT Sans"/>
              </a:rPr>
              <a:t>Ajudar pessoas na obtenção da saúde bucal, com prevenção e tratamento de problemas bucais em todas as áreas de especializações</a:t>
            </a:r>
            <a:endParaRPr b="0" lang="pt-BR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Shape 4"/>
          <p:cNvSpPr/>
          <p:nvPr/>
        </p:nvSpPr>
        <p:spPr>
          <a:xfrm>
            <a:off x="6577560" y="4804920"/>
            <a:ext cx="5131440" cy="2513520"/>
          </a:xfrm>
          <a:prstGeom prst="roundRect">
            <a:avLst>
              <a:gd name="adj" fmla="val 14002"/>
            </a:avLst>
          </a:prstGeom>
          <a:solidFill>
            <a:srgbClr val="002aa5"/>
          </a:solidFill>
          <a:ln w="22860">
            <a:solidFill>
              <a:srgbClr val="0003e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89" name="Text 16"/>
          <p:cNvSpPr/>
          <p:nvPr/>
        </p:nvSpPr>
        <p:spPr>
          <a:xfrm>
            <a:off x="6840720" y="5067720"/>
            <a:ext cx="276012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149"/>
              </a:lnSpc>
              <a:tabLst>
                <a:tab algn="l" pos="0"/>
              </a:tabLst>
            </a:pPr>
            <a:r>
              <a:rPr b="0" lang="en-US" sz="170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MISSÃO: O SERVIR !</a:t>
            </a:r>
            <a:endParaRPr b="0" lang="pt-BR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 17"/>
          <p:cNvSpPr/>
          <p:nvPr/>
        </p:nvSpPr>
        <p:spPr>
          <a:xfrm>
            <a:off x="6840720" y="5553720"/>
            <a:ext cx="460548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450" spc="-1" strike="noStrike">
                <a:solidFill>
                  <a:srgbClr val="ffffff"/>
                </a:solidFill>
                <a:latin typeface="PT Sans"/>
                <a:ea typeface="PT Sans"/>
              </a:rPr>
              <a:t>Servir aos seus Clientes/Associados internos e externos, sempre buscando a excelência na Administração e Agenciamento de Benefícios.</a:t>
            </a:r>
            <a:endParaRPr b="0" lang="pt-BR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Shape 7"/>
          <p:cNvSpPr/>
          <p:nvPr/>
        </p:nvSpPr>
        <p:spPr>
          <a:xfrm>
            <a:off x="11944440" y="4804920"/>
            <a:ext cx="5131440" cy="2513520"/>
          </a:xfrm>
          <a:prstGeom prst="roundRect">
            <a:avLst>
              <a:gd name="adj" fmla="val 14002"/>
            </a:avLst>
          </a:prstGeom>
          <a:solidFill>
            <a:srgbClr val="002aa5"/>
          </a:solidFill>
          <a:ln w="22860">
            <a:solidFill>
              <a:srgbClr val="0003e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2" name="Text 20"/>
          <p:cNvSpPr/>
          <p:nvPr/>
        </p:nvSpPr>
        <p:spPr>
          <a:xfrm>
            <a:off x="12207600" y="5067720"/>
            <a:ext cx="276012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149"/>
              </a:lnSpc>
              <a:tabLst>
                <a:tab algn="l" pos="0"/>
              </a:tabLst>
            </a:pPr>
            <a:r>
              <a:rPr b="0" lang="en-US" sz="170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VISÃO</a:t>
            </a:r>
            <a:endParaRPr b="0" lang="pt-BR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Text 21"/>
          <p:cNvSpPr/>
          <p:nvPr/>
        </p:nvSpPr>
        <p:spPr>
          <a:xfrm>
            <a:off x="12207240" y="5553720"/>
            <a:ext cx="4605480" cy="15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450" spc="-1" strike="noStrike">
                <a:solidFill>
                  <a:srgbClr val="ffffff"/>
                </a:solidFill>
                <a:latin typeface="PT Sans"/>
                <a:ea typeface="PT Sans"/>
              </a:rPr>
              <a:t>Está presente em todos os estados do Brasil com nossos Produtos e Serviços; nos colocando à sociedade como opção de melhorar a qualidade de vida.</a:t>
            </a:r>
            <a:endParaRPr b="0" lang="pt-BR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Shape 8"/>
          <p:cNvSpPr/>
          <p:nvPr/>
        </p:nvSpPr>
        <p:spPr>
          <a:xfrm>
            <a:off x="1211040" y="7553160"/>
            <a:ext cx="15865200" cy="1903320"/>
          </a:xfrm>
          <a:prstGeom prst="roundRect">
            <a:avLst>
              <a:gd name="adj" fmla="val 18489"/>
            </a:avLst>
          </a:prstGeom>
          <a:solidFill>
            <a:srgbClr val="002aa5"/>
          </a:solidFill>
          <a:ln w="22860">
            <a:solidFill>
              <a:srgbClr val="000e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5" name="Text 22"/>
          <p:cNvSpPr/>
          <p:nvPr/>
        </p:nvSpPr>
        <p:spPr>
          <a:xfrm>
            <a:off x="1474200" y="7816320"/>
            <a:ext cx="276012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149"/>
              </a:lnSpc>
              <a:tabLst>
                <a:tab algn="l" pos="0"/>
              </a:tabLst>
            </a:pPr>
            <a:r>
              <a:rPr b="0" lang="en-US" sz="170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VALORES</a:t>
            </a:r>
            <a:endParaRPr b="0" lang="pt-BR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 23"/>
          <p:cNvSpPr/>
          <p:nvPr/>
        </p:nvSpPr>
        <p:spPr>
          <a:xfrm>
            <a:off x="1474200" y="8302320"/>
            <a:ext cx="15339240" cy="37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1" lang="en-US" sz="1450" spc="-1" strike="noStrike">
                <a:solidFill>
                  <a:srgbClr val="ffffff"/>
                </a:solidFill>
                <a:latin typeface="PT Sans"/>
                <a:ea typeface="PT Sans"/>
              </a:rPr>
              <a:t>- </a:t>
            </a:r>
            <a:r>
              <a:rPr b="0" lang="en-US" sz="1450" spc="-1" strike="noStrike">
                <a:solidFill>
                  <a:srgbClr val="ffffff"/>
                </a:solidFill>
                <a:latin typeface="PT Sans"/>
                <a:ea typeface="PT Sans"/>
              </a:rPr>
              <a:t>O Bem Servir;</a:t>
            </a:r>
            <a:endParaRPr b="0" lang="pt-BR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 24"/>
          <p:cNvSpPr/>
          <p:nvPr/>
        </p:nvSpPr>
        <p:spPr>
          <a:xfrm>
            <a:off x="1474200" y="8818560"/>
            <a:ext cx="15339240" cy="37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450" spc="-1" strike="noStrike">
                <a:solidFill>
                  <a:srgbClr val="ffffff"/>
                </a:solidFill>
                <a:latin typeface="PT Sans"/>
                <a:ea typeface="PT Sans"/>
              </a:rPr>
              <a:t>- Servir com Inovação; Servir com Integridade; Servir com Comprometimento; Servir com Responsabilidade; Servir com Paixão Insistentemente Renovada.</a:t>
            </a:r>
            <a:endParaRPr b="0" lang="pt-BR" sz="14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2"/>
          <p:cNvGrpSpPr/>
          <p:nvPr/>
        </p:nvGrpSpPr>
        <p:grpSpPr>
          <a:xfrm>
            <a:off x="424440" y="632520"/>
            <a:ext cx="17438760" cy="8301240"/>
            <a:chOff x="424440" y="632520"/>
            <a:chExt cx="17438760" cy="8301240"/>
          </a:xfrm>
        </p:grpSpPr>
        <p:sp>
          <p:nvSpPr>
            <p:cNvPr id="199" name="TextBox 3"/>
            <p:cNvSpPr/>
            <p:nvPr/>
          </p:nvSpPr>
          <p:spPr>
            <a:xfrm>
              <a:off x="424440" y="632520"/>
              <a:ext cx="17438760" cy="272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12600"/>
                </a:lnSpc>
              </a:pPr>
              <a:r>
                <a:rPr b="1" lang="en-US" sz="10000" spc="-1" strike="noStrike">
                  <a:solidFill>
                    <a:srgbClr val="f27134"/>
                  </a:solidFill>
                  <a:latin typeface="Poppins Bold"/>
                  <a:ea typeface="Poppins Bold"/>
                </a:rPr>
                <a:t>Abertura</a:t>
              </a:r>
              <a:endParaRPr b="0" lang="pt-BR" sz="10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3779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5043"/>
                </a:lnSpc>
              </a:pPr>
              <a:r>
                <a:rPr b="1" lang="en-US" sz="4000" spc="-1" strike="noStrike">
                  <a:solidFill>
                    <a:srgbClr val="004aad"/>
                  </a:solidFill>
                  <a:latin typeface="Poppins Semi-Bold"/>
                  <a:ea typeface="Poppins Semi-Bold"/>
                </a:rPr>
                <a:t>Leitura bíblica     Gên 1: 26-29</a:t>
              </a:r>
              <a:endParaRPr b="0" lang="pt-BR" sz="4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TextBox 4"/>
            <p:cNvSpPr/>
            <p:nvPr/>
          </p:nvSpPr>
          <p:spPr>
            <a:xfrm>
              <a:off x="424440" y="3598560"/>
              <a:ext cx="17438760" cy="533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01"/>
                </a:lnSpc>
              </a:pPr>
              <a:r>
                <a:rPr b="0" lang="en-US" sz="3000" spc="-1" strike="noStrike">
                  <a:solidFill>
                    <a:srgbClr val="ffffff"/>
                  </a:solidFill>
                  <a:latin typeface="Poppins Light"/>
                  <a:ea typeface="Poppins Light"/>
                </a:rPr>
                <a:t> </a:t>
              </a:r>
              <a:r>
                <a:rPr b="0" lang="en-US" sz="3000" spc="-1" strike="noStrike">
                  <a:solidFill>
                    <a:srgbClr val="000000"/>
                  </a:solidFill>
                  <a:latin typeface="Poppins"/>
                  <a:ea typeface="Poppins"/>
                </a:rPr>
                <a:t>E disse Deus: Façamos o homem à nossa imagem, conforme a nossa semelhança; e domine sobre os peixes do mar, e sobre as aves dos céus, e sobre o gado, e sobre toda a terra, e sobre todo o réptil que se move sobre a terra.</a:t>
              </a:r>
              <a:endParaRPr b="0" lang="pt-BR" sz="3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201"/>
                </a:lnSpc>
              </a:pPr>
              <a:r>
                <a:rPr b="0" lang="en-US" sz="3000" spc="-1" strike="noStrike">
                  <a:solidFill>
                    <a:srgbClr val="000000"/>
                  </a:solidFill>
                  <a:latin typeface="Poppins"/>
                  <a:ea typeface="Poppins"/>
                </a:rPr>
                <a:t>E criou Deus o homem à sua imagem; à imagem de Deus o criou; homem e mulher os criou.</a:t>
              </a:r>
              <a:endParaRPr b="0" lang="pt-BR" sz="3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201"/>
                </a:lnSpc>
              </a:pPr>
              <a:r>
                <a:rPr b="0" lang="en-US" sz="3000" spc="-1" strike="noStrike">
                  <a:solidFill>
                    <a:srgbClr val="000000"/>
                  </a:solidFill>
                  <a:latin typeface="Poppins"/>
                  <a:ea typeface="Poppins"/>
                </a:rPr>
                <a:t>E Deus os abençoou, e Deus lhes disse: Frutificai e multiplicai-vos, e enchei a terra, e sujeitai-a; e dominai sobre os peixes do mar e sobre as aves dos céus, e sobre todo o animal que se move sobre a terra.</a:t>
              </a:r>
              <a:endParaRPr b="0" lang="pt-BR" sz="3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201"/>
                </a:lnSpc>
              </a:pPr>
              <a:r>
                <a:rPr b="0" lang="en-US" sz="3000" spc="-1" strike="noStrike">
                  <a:solidFill>
                    <a:srgbClr val="000000"/>
                  </a:solidFill>
                  <a:latin typeface="Poppins"/>
                  <a:ea typeface="Poppins"/>
                </a:rPr>
                <a:t>E disse Deus: Eis que vos tenho dado toda a erva que dê semente, que está sobre a face de toda a terra; e toda a árvore, em que há fruto que dê semente, ser-vos-á para mantimento.</a:t>
              </a:r>
              <a:endParaRPr b="0" lang="pt-BR" sz="3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201"/>
                </a:lnSpc>
              </a:pPr>
              <a:r>
                <a:rPr b="1" lang="en-US" sz="3000" spc="-1" strike="noStrike">
                  <a:solidFill>
                    <a:srgbClr val="f27134"/>
                  </a:solidFill>
                  <a:latin typeface="Poppins Semi-Bold"/>
                  <a:ea typeface="Poppins Semi-Bold"/>
                </a:rPr>
                <a:t>Oração do Pai Nosso </a:t>
              </a:r>
              <a:endParaRPr b="0" lang="pt-BR" sz="3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1" name="Group 5"/>
          <p:cNvGrpSpPr/>
          <p:nvPr/>
        </p:nvGrpSpPr>
        <p:grpSpPr>
          <a:xfrm>
            <a:off x="14096880" y="428040"/>
            <a:ext cx="3738600" cy="940680"/>
            <a:chOff x="14096880" y="428040"/>
            <a:chExt cx="3738600" cy="940680"/>
          </a:xfrm>
        </p:grpSpPr>
        <p:sp>
          <p:nvSpPr>
            <p:cNvPr id="202" name="Freeform 6"/>
            <p:cNvSpPr/>
            <p:nvPr/>
          </p:nvSpPr>
          <p:spPr>
            <a:xfrm>
              <a:off x="14096880" y="428040"/>
              <a:ext cx="942120" cy="940680"/>
            </a:xfrm>
            <a:custGeom>
              <a:avLst/>
              <a:gdLst>
                <a:gd name="textAreaLeft" fmla="*/ 0 w 942120"/>
                <a:gd name="textAreaRight" fmla="*/ 942840 w 942120"/>
                <a:gd name="textAreaTop" fmla="*/ 0 h 940680"/>
                <a:gd name="textAreaBottom" fmla="*/ 941400 h 940680"/>
              </a:gdLst>
              <a:ahLst/>
              <a:rect l="textAreaLeft" t="textAreaTop" r="textAreaRight" b="textAreaBottom"/>
              <a:pathLst>
                <a:path w="1257333" h="1255400">
                  <a:moveTo>
                    <a:pt x="0" y="0"/>
                  </a:moveTo>
                  <a:lnTo>
                    <a:pt x="1257333" y="0"/>
                  </a:lnTo>
                  <a:lnTo>
                    <a:pt x="1257333" y="1255400"/>
                  </a:lnTo>
                  <a:lnTo>
                    <a:pt x="0" y="12554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203" name="Group 7"/>
            <p:cNvGrpSpPr/>
            <p:nvPr/>
          </p:nvGrpSpPr>
          <p:grpSpPr>
            <a:xfrm>
              <a:off x="15170760" y="517680"/>
              <a:ext cx="40680" cy="456480"/>
              <a:chOff x="15170760" y="517680"/>
              <a:chExt cx="40680" cy="456480"/>
            </a:xfrm>
          </p:grpSpPr>
          <p:sp>
            <p:nvSpPr>
              <p:cNvPr id="204" name="Freeform 8"/>
              <p:cNvSpPr/>
              <p:nvPr/>
            </p:nvSpPr>
            <p:spPr>
              <a:xfrm>
                <a:off x="15170760" y="517680"/>
                <a:ext cx="40680" cy="456480"/>
              </a:xfrm>
              <a:custGeom>
                <a:avLst/>
                <a:gdLst>
                  <a:gd name="textAreaLeft" fmla="*/ 0 w 40680"/>
                  <a:gd name="textAreaRight" fmla="*/ 41400 w 40680"/>
                  <a:gd name="textAreaTop" fmla="*/ 0 h 456480"/>
                  <a:gd name="textAreaBottom" fmla="*/ 457200 h 456480"/>
                </a:gdLst>
                <a:ahLst/>
                <a:rect l="textAreaLeft" t="textAreaTop" r="textAreaRight" b="textAreaBottom"/>
                <a:pathLst>
                  <a:path w="95123" h="1048258">
                    <a:moveTo>
                      <a:pt x="1016" y="1000252"/>
                    </a:moveTo>
                    <a:lnTo>
                      <a:pt x="1016" y="47879"/>
                    </a:lnTo>
                    <a:cubicBezTo>
                      <a:pt x="0" y="28829"/>
                      <a:pt x="7493" y="15367"/>
                      <a:pt x="23495" y="7747"/>
                    </a:cubicBezTo>
                    <a:cubicBezTo>
                      <a:pt x="39497" y="127"/>
                      <a:pt x="55372" y="0"/>
                      <a:pt x="71247" y="7747"/>
                    </a:cubicBezTo>
                    <a:cubicBezTo>
                      <a:pt x="87122" y="15494"/>
                      <a:pt x="95123" y="28829"/>
                      <a:pt x="95123" y="47879"/>
                    </a:cubicBezTo>
                    <a:lnTo>
                      <a:pt x="95123" y="1000252"/>
                    </a:lnTo>
                    <a:cubicBezTo>
                      <a:pt x="95123" y="1019302"/>
                      <a:pt x="87122" y="1032764"/>
                      <a:pt x="71247" y="1040511"/>
                    </a:cubicBezTo>
                    <a:cubicBezTo>
                      <a:pt x="55372" y="1048258"/>
                      <a:pt x="39370" y="1048258"/>
                      <a:pt x="23495" y="1040511"/>
                    </a:cubicBezTo>
                    <a:cubicBezTo>
                      <a:pt x="7620" y="1032764"/>
                      <a:pt x="0" y="1019302"/>
                      <a:pt x="1016" y="1000252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05" name="Group 9"/>
            <p:cNvGrpSpPr/>
            <p:nvPr/>
          </p:nvGrpSpPr>
          <p:grpSpPr>
            <a:xfrm>
              <a:off x="15171120" y="1069200"/>
              <a:ext cx="397080" cy="158760"/>
              <a:chOff x="15171120" y="1069200"/>
              <a:chExt cx="397080" cy="158760"/>
            </a:xfrm>
          </p:grpSpPr>
          <p:sp>
            <p:nvSpPr>
              <p:cNvPr id="206" name="Freeform 10"/>
              <p:cNvSpPr/>
              <p:nvPr/>
            </p:nvSpPr>
            <p:spPr>
              <a:xfrm>
                <a:off x="15171120" y="1069200"/>
                <a:ext cx="111960" cy="158400"/>
              </a:xfrm>
              <a:custGeom>
                <a:avLst/>
                <a:gdLst>
                  <a:gd name="textAreaLeft" fmla="*/ 0 w 111960"/>
                  <a:gd name="textAreaRight" fmla="*/ 112680 w 111960"/>
                  <a:gd name="textAreaTop" fmla="*/ 0 h 158400"/>
                  <a:gd name="textAreaBottom" fmla="*/ 159120 h 158400"/>
                </a:gdLst>
                <a:ahLst/>
                <a:rect l="textAreaLeft" t="textAreaTop" r="textAreaRight" b="textAreaBottom"/>
                <a:pathLst>
                  <a:path w="257937" h="364998">
                    <a:moveTo>
                      <a:pt x="65024" y="352044"/>
                    </a:moveTo>
                    <a:cubicBezTo>
                      <a:pt x="45085" y="343535"/>
                      <a:pt x="29337" y="331343"/>
                      <a:pt x="17780" y="315341"/>
                    </a:cubicBezTo>
                    <a:cubicBezTo>
                      <a:pt x="6223" y="299339"/>
                      <a:pt x="381" y="280543"/>
                      <a:pt x="0" y="258699"/>
                    </a:cubicBezTo>
                    <a:lnTo>
                      <a:pt x="76581" y="258699"/>
                    </a:lnTo>
                    <a:cubicBezTo>
                      <a:pt x="77597" y="273304"/>
                      <a:pt x="82804" y="284861"/>
                      <a:pt x="92202" y="293370"/>
                    </a:cubicBezTo>
                    <a:cubicBezTo>
                      <a:pt x="101600" y="301879"/>
                      <a:pt x="114427" y="306070"/>
                      <a:pt x="130683" y="306070"/>
                    </a:cubicBezTo>
                    <a:cubicBezTo>
                      <a:pt x="147320" y="306070"/>
                      <a:pt x="160401" y="302006"/>
                      <a:pt x="169926" y="294005"/>
                    </a:cubicBezTo>
                    <a:cubicBezTo>
                      <a:pt x="179451" y="286004"/>
                      <a:pt x="184150" y="275590"/>
                      <a:pt x="184150" y="262636"/>
                    </a:cubicBezTo>
                    <a:cubicBezTo>
                      <a:pt x="184150" y="252095"/>
                      <a:pt x="180848" y="243459"/>
                      <a:pt x="174498" y="236601"/>
                    </a:cubicBezTo>
                    <a:lnTo>
                      <a:pt x="150241" y="220472"/>
                    </a:lnTo>
                    <a:cubicBezTo>
                      <a:pt x="140589" y="216535"/>
                      <a:pt x="127127" y="212217"/>
                      <a:pt x="110236" y="207518"/>
                    </a:cubicBezTo>
                    <a:cubicBezTo>
                      <a:pt x="87122" y="200660"/>
                      <a:pt x="68326" y="193929"/>
                      <a:pt x="53848" y="187325"/>
                    </a:cubicBezTo>
                    <a:cubicBezTo>
                      <a:pt x="39370" y="180721"/>
                      <a:pt x="26924" y="170815"/>
                      <a:pt x="16637" y="157480"/>
                    </a:cubicBezTo>
                    <a:cubicBezTo>
                      <a:pt x="6350" y="144145"/>
                      <a:pt x="1016" y="126111"/>
                      <a:pt x="1016" y="103632"/>
                    </a:cubicBezTo>
                    <a:cubicBezTo>
                      <a:pt x="1016" y="82550"/>
                      <a:pt x="6350" y="64135"/>
                      <a:pt x="16891" y="48514"/>
                    </a:cubicBezTo>
                    <a:cubicBezTo>
                      <a:pt x="27432" y="32893"/>
                      <a:pt x="42164" y="20828"/>
                      <a:pt x="61341" y="12573"/>
                    </a:cubicBezTo>
                    <a:cubicBezTo>
                      <a:pt x="80518" y="4318"/>
                      <a:pt x="102108" y="0"/>
                      <a:pt x="126492" y="0"/>
                    </a:cubicBezTo>
                    <a:cubicBezTo>
                      <a:pt x="163195" y="0"/>
                      <a:pt x="193040" y="8890"/>
                      <a:pt x="216027" y="26797"/>
                    </a:cubicBezTo>
                    <a:cubicBezTo>
                      <a:pt x="239014" y="44704"/>
                      <a:pt x="251714" y="69596"/>
                      <a:pt x="254000" y="101600"/>
                    </a:cubicBezTo>
                    <a:lnTo>
                      <a:pt x="175514" y="101600"/>
                    </a:lnTo>
                    <a:cubicBezTo>
                      <a:pt x="174879" y="89408"/>
                      <a:pt x="169672" y="79248"/>
                      <a:pt x="159893" y="71247"/>
                    </a:cubicBezTo>
                    <a:cubicBezTo>
                      <a:pt x="150114" y="63246"/>
                      <a:pt x="137414" y="59309"/>
                      <a:pt x="121285" y="59309"/>
                    </a:cubicBezTo>
                    <a:cubicBezTo>
                      <a:pt x="107315" y="59309"/>
                      <a:pt x="96266" y="62865"/>
                      <a:pt x="87884" y="69977"/>
                    </a:cubicBezTo>
                    <a:cubicBezTo>
                      <a:pt x="79502" y="77089"/>
                      <a:pt x="75311" y="87503"/>
                      <a:pt x="75311" y="101092"/>
                    </a:cubicBezTo>
                    <a:cubicBezTo>
                      <a:pt x="75311" y="110617"/>
                      <a:pt x="78486" y="118491"/>
                      <a:pt x="84709" y="124841"/>
                    </a:cubicBezTo>
                    <a:lnTo>
                      <a:pt x="108204" y="140208"/>
                    </a:lnTo>
                    <a:cubicBezTo>
                      <a:pt x="117602" y="144145"/>
                      <a:pt x="130683" y="148590"/>
                      <a:pt x="147701" y="153670"/>
                    </a:cubicBezTo>
                    <a:cubicBezTo>
                      <a:pt x="170815" y="160528"/>
                      <a:pt x="189738" y="167259"/>
                      <a:pt x="204343" y="174117"/>
                    </a:cubicBezTo>
                    <a:cubicBezTo>
                      <a:pt x="218948" y="180975"/>
                      <a:pt x="231521" y="191135"/>
                      <a:pt x="242062" y="204724"/>
                    </a:cubicBezTo>
                    <a:cubicBezTo>
                      <a:pt x="252603" y="218313"/>
                      <a:pt x="257937" y="236220"/>
                      <a:pt x="257937" y="258318"/>
                    </a:cubicBezTo>
                    <a:cubicBezTo>
                      <a:pt x="257937" y="277368"/>
                      <a:pt x="252984" y="295021"/>
                      <a:pt x="243078" y="311404"/>
                    </a:cubicBezTo>
                    <a:cubicBezTo>
                      <a:pt x="233172" y="327787"/>
                      <a:pt x="218694" y="340741"/>
                      <a:pt x="199771" y="350393"/>
                    </a:cubicBezTo>
                    <a:cubicBezTo>
                      <a:pt x="180848" y="360045"/>
                      <a:pt x="158115" y="364998"/>
                      <a:pt x="131826" y="364998"/>
                    </a:cubicBezTo>
                    <a:cubicBezTo>
                      <a:pt x="106934" y="364998"/>
                      <a:pt x="84582" y="360807"/>
                      <a:pt x="64770" y="352298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07" name="Freeform 11"/>
              <p:cNvSpPr/>
              <p:nvPr/>
            </p:nvSpPr>
            <p:spPr>
              <a:xfrm>
                <a:off x="15302880" y="1101240"/>
                <a:ext cx="126360" cy="126720"/>
              </a:xfrm>
              <a:custGeom>
                <a:avLst/>
                <a:gdLst>
                  <a:gd name="textAreaLeft" fmla="*/ 0 w 126360"/>
                  <a:gd name="textAreaRight" fmla="*/ 127080 w 126360"/>
                  <a:gd name="textAreaTop" fmla="*/ 0 h 126720"/>
                  <a:gd name="textAreaBottom" fmla="*/ 127440 h 126720"/>
                </a:gdLst>
                <a:ahLst/>
                <a:rect l="textAreaLeft" t="textAreaTop" r="textAreaRight" b="textAreaBottom"/>
                <a:pathLst>
                  <a:path w="291084" h="292100">
                    <a:moveTo>
                      <a:pt x="180086" y="220345"/>
                    </a:moveTo>
                    <a:cubicBezTo>
                      <a:pt x="191516" y="213995"/>
                      <a:pt x="200533" y="204597"/>
                      <a:pt x="207391" y="192024"/>
                    </a:cubicBezTo>
                    <a:cubicBezTo>
                      <a:pt x="214249" y="179451"/>
                      <a:pt x="217551" y="164084"/>
                      <a:pt x="217551" y="146050"/>
                    </a:cubicBezTo>
                    <a:cubicBezTo>
                      <a:pt x="217551" y="119126"/>
                      <a:pt x="210439" y="98552"/>
                      <a:pt x="196342" y="84074"/>
                    </a:cubicBezTo>
                    <a:cubicBezTo>
                      <a:pt x="182245" y="69596"/>
                      <a:pt x="164973" y="62357"/>
                      <a:pt x="144526" y="62357"/>
                    </a:cubicBezTo>
                    <a:cubicBezTo>
                      <a:pt x="124079" y="62357"/>
                      <a:pt x="107061" y="69596"/>
                      <a:pt x="93218" y="84074"/>
                    </a:cubicBezTo>
                    <a:cubicBezTo>
                      <a:pt x="79375" y="98552"/>
                      <a:pt x="72517" y="119253"/>
                      <a:pt x="72517" y="146050"/>
                    </a:cubicBezTo>
                    <a:cubicBezTo>
                      <a:pt x="72517" y="172847"/>
                      <a:pt x="79248" y="193548"/>
                      <a:pt x="92710" y="208026"/>
                    </a:cubicBezTo>
                    <a:cubicBezTo>
                      <a:pt x="106172" y="222504"/>
                      <a:pt x="123063" y="229743"/>
                      <a:pt x="143510" y="229743"/>
                    </a:cubicBezTo>
                    <a:cubicBezTo>
                      <a:pt x="156464" y="229743"/>
                      <a:pt x="168656" y="226568"/>
                      <a:pt x="179959" y="220345"/>
                    </a:cubicBezTo>
                    <a:moveTo>
                      <a:pt x="69977" y="273939"/>
                    </a:moveTo>
                    <a:cubicBezTo>
                      <a:pt x="48260" y="261874"/>
                      <a:pt x="31115" y="244729"/>
                      <a:pt x="18669" y="222631"/>
                    </a:cubicBezTo>
                    <a:cubicBezTo>
                      <a:pt x="6223" y="200533"/>
                      <a:pt x="0" y="175006"/>
                      <a:pt x="0" y="146050"/>
                    </a:cubicBezTo>
                    <a:cubicBezTo>
                      <a:pt x="0" y="117094"/>
                      <a:pt x="6350" y="91694"/>
                      <a:pt x="19177" y="69469"/>
                    </a:cubicBezTo>
                    <a:cubicBezTo>
                      <a:pt x="32004" y="47244"/>
                      <a:pt x="49403" y="30226"/>
                      <a:pt x="71501" y="18161"/>
                    </a:cubicBezTo>
                    <a:cubicBezTo>
                      <a:pt x="93599" y="6096"/>
                      <a:pt x="118237" y="0"/>
                      <a:pt x="145542" y="0"/>
                    </a:cubicBezTo>
                    <a:cubicBezTo>
                      <a:pt x="172847" y="0"/>
                      <a:pt x="197358" y="6096"/>
                      <a:pt x="219583" y="18161"/>
                    </a:cubicBezTo>
                    <a:cubicBezTo>
                      <a:pt x="241808" y="30226"/>
                      <a:pt x="259080" y="47371"/>
                      <a:pt x="271907" y="69469"/>
                    </a:cubicBezTo>
                    <a:cubicBezTo>
                      <a:pt x="284734" y="91567"/>
                      <a:pt x="291084" y="117094"/>
                      <a:pt x="291084" y="146050"/>
                    </a:cubicBezTo>
                    <a:cubicBezTo>
                      <a:pt x="291084" y="175006"/>
                      <a:pt x="284480" y="200533"/>
                      <a:pt x="271399" y="222631"/>
                    </a:cubicBezTo>
                    <a:cubicBezTo>
                      <a:pt x="258318" y="244729"/>
                      <a:pt x="240665" y="261874"/>
                      <a:pt x="218313" y="273939"/>
                    </a:cubicBezTo>
                    <a:cubicBezTo>
                      <a:pt x="195961" y="286004"/>
                      <a:pt x="171069" y="292100"/>
                      <a:pt x="143510" y="292100"/>
                    </a:cubicBezTo>
                    <a:cubicBezTo>
                      <a:pt x="116332" y="292100"/>
                      <a:pt x="91821" y="286004"/>
                      <a:pt x="69977" y="273939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08" name="Freeform 12"/>
              <p:cNvSpPr/>
              <p:nvPr/>
            </p:nvSpPr>
            <p:spPr>
              <a:xfrm>
                <a:off x="15451560" y="1103400"/>
                <a:ext cx="116640" cy="124200"/>
              </a:xfrm>
              <a:custGeom>
                <a:avLst/>
                <a:gdLst>
                  <a:gd name="textAreaLeft" fmla="*/ 0 w 116640"/>
                  <a:gd name="textAreaRight" fmla="*/ 117360 w 116640"/>
                  <a:gd name="textAreaTop" fmla="*/ 0 h 124200"/>
                  <a:gd name="textAreaBottom" fmla="*/ 124920 h 124200"/>
                </a:gdLst>
                <a:ahLst/>
                <a:rect l="textAreaLeft" t="textAreaTop" r="textAreaRight" b="textAreaBottom"/>
                <a:pathLst>
                  <a:path w="269367" h="286131">
                    <a:moveTo>
                      <a:pt x="269367" y="0"/>
                    </a:moveTo>
                    <a:lnTo>
                      <a:pt x="269367" y="282702"/>
                    </a:lnTo>
                    <a:lnTo>
                      <a:pt x="197485" y="282702"/>
                    </a:lnTo>
                    <a:lnTo>
                      <a:pt x="197485" y="246888"/>
                    </a:lnTo>
                    <a:cubicBezTo>
                      <a:pt x="188341" y="259080"/>
                      <a:pt x="176276" y="268732"/>
                      <a:pt x="161544" y="275717"/>
                    </a:cubicBezTo>
                    <a:cubicBezTo>
                      <a:pt x="146812" y="282702"/>
                      <a:pt x="130683" y="286131"/>
                      <a:pt x="113284" y="286131"/>
                    </a:cubicBezTo>
                    <a:cubicBezTo>
                      <a:pt x="91186" y="286131"/>
                      <a:pt x="71628" y="281432"/>
                      <a:pt x="54610" y="272161"/>
                    </a:cubicBezTo>
                    <a:cubicBezTo>
                      <a:pt x="37592" y="262890"/>
                      <a:pt x="24257" y="249047"/>
                      <a:pt x="14605" y="230759"/>
                    </a:cubicBezTo>
                    <a:cubicBezTo>
                      <a:pt x="4953" y="212471"/>
                      <a:pt x="0" y="190881"/>
                      <a:pt x="0" y="165735"/>
                    </a:cubicBezTo>
                    <a:lnTo>
                      <a:pt x="0" y="0"/>
                    </a:lnTo>
                    <a:lnTo>
                      <a:pt x="71501" y="0"/>
                    </a:lnTo>
                    <a:lnTo>
                      <a:pt x="71501" y="155575"/>
                    </a:lnTo>
                    <a:cubicBezTo>
                      <a:pt x="71501" y="178054"/>
                      <a:pt x="77089" y="195326"/>
                      <a:pt x="88265" y="207391"/>
                    </a:cubicBezTo>
                    <a:cubicBezTo>
                      <a:pt x="99441" y="219456"/>
                      <a:pt x="114808" y="225552"/>
                      <a:pt x="134239" y="225552"/>
                    </a:cubicBezTo>
                    <a:cubicBezTo>
                      <a:pt x="153924" y="225552"/>
                      <a:pt x="169418" y="219456"/>
                      <a:pt x="180721" y="207391"/>
                    </a:cubicBezTo>
                    <a:cubicBezTo>
                      <a:pt x="192024" y="195326"/>
                      <a:pt x="197612" y="178054"/>
                      <a:pt x="197612" y="155575"/>
                    </a:cubicBezTo>
                    <a:lnTo>
                      <a:pt x="197612" y="0"/>
                    </a:lnTo>
                    <a:close/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09" name="Group 13"/>
            <p:cNvGrpSpPr/>
            <p:nvPr/>
          </p:nvGrpSpPr>
          <p:grpSpPr>
            <a:xfrm>
              <a:off x="15655680" y="1090800"/>
              <a:ext cx="112680" cy="112680"/>
              <a:chOff x="15655680" y="1090800"/>
              <a:chExt cx="112680" cy="112680"/>
            </a:xfrm>
          </p:grpSpPr>
          <p:sp>
            <p:nvSpPr>
              <p:cNvPr id="210" name="Freeform 14"/>
              <p:cNvSpPr/>
              <p:nvPr/>
            </p:nvSpPr>
            <p:spPr>
              <a:xfrm>
                <a:off x="15655680" y="1090800"/>
                <a:ext cx="112680" cy="112680"/>
              </a:xfrm>
              <a:custGeom>
                <a:avLst/>
                <a:gdLst>
                  <a:gd name="textAreaLeft" fmla="*/ 0 w 112680"/>
                  <a:gd name="textAreaRight" fmla="*/ 113400 w 112680"/>
                  <a:gd name="textAreaTop" fmla="*/ 0 h 112680"/>
                  <a:gd name="textAreaBottom" fmla="*/ 113400 h 112680"/>
                </a:gdLst>
                <a:ahLst/>
                <a:rect l="textAreaLeft" t="textAreaTop" r="textAreaRight" b="textAreaBottom"/>
                <a:pathLst>
                  <a:path w="260223" h="260350">
                    <a:moveTo>
                      <a:pt x="260223" y="161290"/>
                    </a:moveTo>
                    <a:lnTo>
                      <a:pt x="163830" y="161290"/>
                    </a:lnTo>
                    <a:lnTo>
                      <a:pt x="163830" y="260350"/>
                    </a:lnTo>
                    <a:lnTo>
                      <a:pt x="96393" y="260350"/>
                    </a:lnTo>
                    <a:lnTo>
                      <a:pt x="96393" y="161290"/>
                    </a:lnTo>
                    <a:lnTo>
                      <a:pt x="0" y="161290"/>
                    </a:lnTo>
                    <a:lnTo>
                      <a:pt x="0" y="98933"/>
                    </a:lnTo>
                    <a:lnTo>
                      <a:pt x="96393" y="98933"/>
                    </a:lnTo>
                    <a:lnTo>
                      <a:pt x="96393" y="0"/>
                    </a:lnTo>
                    <a:lnTo>
                      <a:pt x="163703" y="0"/>
                    </a:lnTo>
                    <a:lnTo>
                      <a:pt x="163703" y="98933"/>
                    </a:lnTo>
                    <a:lnTo>
                      <a:pt x="260223" y="98933"/>
                    </a:lnTo>
                    <a:close/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11" name="Group 15"/>
            <p:cNvGrpSpPr/>
            <p:nvPr/>
          </p:nvGrpSpPr>
          <p:grpSpPr>
            <a:xfrm>
              <a:off x="15279120" y="517680"/>
              <a:ext cx="1006200" cy="461160"/>
              <a:chOff x="15279120" y="517680"/>
              <a:chExt cx="1006200" cy="461160"/>
            </a:xfrm>
          </p:grpSpPr>
          <p:sp>
            <p:nvSpPr>
              <p:cNvPr id="212" name="Freeform 16"/>
              <p:cNvSpPr/>
              <p:nvPr/>
            </p:nvSpPr>
            <p:spPr>
              <a:xfrm>
                <a:off x="15279120" y="619200"/>
                <a:ext cx="294120" cy="359280"/>
              </a:xfrm>
              <a:custGeom>
                <a:avLst/>
                <a:gdLst>
                  <a:gd name="textAreaLeft" fmla="*/ 0 w 294120"/>
                  <a:gd name="textAreaRight" fmla="*/ 294840 w 294120"/>
                  <a:gd name="textAreaTop" fmla="*/ 0 h 359280"/>
                  <a:gd name="textAreaBottom" fmla="*/ 360000 h 359280"/>
                </a:gdLst>
                <a:ahLst/>
                <a:rect l="textAreaLeft" t="textAreaTop" r="textAreaRight" b="textAreaBottom"/>
                <a:pathLst>
                  <a:path w="675640" h="825754">
                    <a:moveTo>
                      <a:pt x="674751" y="48006"/>
                    </a:moveTo>
                    <a:lnTo>
                      <a:pt x="674751" y="767080"/>
                    </a:lnTo>
                    <a:cubicBezTo>
                      <a:pt x="675640" y="786130"/>
                      <a:pt x="668147" y="799592"/>
                      <a:pt x="652272" y="807339"/>
                    </a:cubicBezTo>
                    <a:cubicBezTo>
                      <a:pt x="636397" y="815086"/>
                      <a:pt x="620395" y="815086"/>
                      <a:pt x="604520" y="807339"/>
                    </a:cubicBezTo>
                    <a:cubicBezTo>
                      <a:pt x="588645" y="799592"/>
                      <a:pt x="580644" y="786257"/>
                      <a:pt x="580644" y="767080"/>
                    </a:cubicBezTo>
                    <a:lnTo>
                      <a:pt x="580644" y="48006"/>
                    </a:lnTo>
                    <a:cubicBezTo>
                      <a:pt x="580644" y="28956"/>
                      <a:pt x="588645" y="15494"/>
                      <a:pt x="604520" y="7747"/>
                    </a:cubicBezTo>
                    <a:cubicBezTo>
                      <a:pt x="620395" y="0"/>
                      <a:pt x="636397" y="0"/>
                      <a:pt x="652272" y="7747"/>
                    </a:cubicBezTo>
                    <a:cubicBezTo>
                      <a:pt x="668147" y="15494"/>
                      <a:pt x="675640" y="28829"/>
                      <a:pt x="674751" y="48006"/>
                    </a:cubicBezTo>
                    <a:moveTo>
                      <a:pt x="513842" y="741172"/>
                    </a:moveTo>
                    <a:cubicBezTo>
                      <a:pt x="513842" y="758444"/>
                      <a:pt x="506095" y="772033"/>
                      <a:pt x="490601" y="782066"/>
                    </a:cubicBezTo>
                    <a:cubicBezTo>
                      <a:pt x="439674" y="811149"/>
                      <a:pt x="381508" y="825754"/>
                      <a:pt x="315976" y="825754"/>
                    </a:cubicBezTo>
                    <a:cubicBezTo>
                      <a:pt x="217678" y="825754"/>
                      <a:pt x="140843" y="796671"/>
                      <a:pt x="85344" y="738378"/>
                    </a:cubicBezTo>
                    <a:cubicBezTo>
                      <a:pt x="28956" y="679323"/>
                      <a:pt x="889" y="603377"/>
                      <a:pt x="889" y="510540"/>
                    </a:cubicBezTo>
                    <a:lnTo>
                      <a:pt x="889" y="48006"/>
                    </a:lnTo>
                    <a:cubicBezTo>
                      <a:pt x="0" y="28956"/>
                      <a:pt x="7493" y="15494"/>
                      <a:pt x="23368" y="7747"/>
                    </a:cubicBezTo>
                    <a:cubicBezTo>
                      <a:pt x="39243" y="0"/>
                      <a:pt x="54991" y="0"/>
                      <a:pt x="70485" y="7747"/>
                    </a:cubicBezTo>
                    <a:cubicBezTo>
                      <a:pt x="85979" y="15494"/>
                      <a:pt x="93218" y="28829"/>
                      <a:pt x="92329" y="48006"/>
                    </a:cubicBezTo>
                    <a:lnTo>
                      <a:pt x="92329" y="510540"/>
                    </a:lnTo>
                    <a:cubicBezTo>
                      <a:pt x="92329" y="576961"/>
                      <a:pt x="112776" y="630555"/>
                      <a:pt x="153670" y="671576"/>
                    </a:cubicBezTo>
                    <a:cubicBezTo>
                      <a:pt x="194564" y="712597"/>
                      <a:pt x="248666" y="732917"/>
                      <a:pt x="315976" y="732917"/>
                    </a:cubicBezTo>
                    <a:cubicBezTo>
                      <a:pt x="362331" y="732917"/>
                      <a:pt x="404241" y="721995"/>
                      <a:pt x="441452" y="700151"/>
                    </a:cubicBezTo>
                    <a:lnTo>
                      <a:pt x="465963" y="693293"/>
                    </a:lnTo>
                    <a:cubicBezTo>
                      <a:pt x="478663" y="693293"/>
                      <a:pt x="489839" y="698119"/>
                      <a:pt x="499364" y="707644"/>
                    </a:cubicBezTo>
                    <a:cubicBezTo>
                      <a:pt x="508889" y="717169"/>
                      <a:pt x="513715" y="728345"/>
                      <a:pt x="513715" y="741045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13" name="Freeform 17"/>
              <p:cNvSpPr/>
              <p:nvPr/>
            </p:nvSpPr>
            <p:spPr>
              <a:xfrm>
                <a:off x="15629040" y="614160"/>
                <a:ext cx="319320" cy="364680"/>
              </a:xfrm>
              <a:custGeom>
                <a:avLst/>
                <a:gdLst>
                  <a:gd name="textAreaLeft" fmla="*/ 0 w 319320"/>
                  <a:gd name="textAreaRight" fmla="*/ 320040 w 319320"/>
                  <a:gd name="textAreaTop" fmla="*/ 0 h 364680"/>
                  <a:gd name="textAreaBottom" fmla="*/ 365400 h 364680"/>
                </a:gdLst>
                <a:ahLst/>
                <a:rect l="textAreaLeft" t="textAreaTop" r="textAreaRight" b="textAreaBottom"/>
                <a:pathLst>
                  <a:path w="733806" h="837692">
                    <a:moveTo>
                      <a:pt x="650748" y="647954"/>
                    </a:moveTo>
                    <a:cubicBezTo>
                      <a:pt x="662559" y="634365"/>
                      <a:pt x="677164" y="630682"/>
                      <a:pt x="694436" y="637032"/>
                    </a:cubicBezTo>
                    <a:cubicBezTo>
                      <a:pt x="711708" y="643382"/>
                      <a:pt x="722630" y="654304"/>
                      <a:pt x="727202" y="669798"/>
                    </a:cubicBezTo>
                    <a:cubicBezTo>
                      <a:pt x="731774" y="685292"/>
                      <a:pt x="728091" y="699770"/>
                      <a:pt x="716280" y="713486"/>
                    </a:cubicBezTo>
                    <a:cubicBezTo>
                      <a:pt x="630809" y="796290"/>
                      <a:pt x="531622" y="837692"/>
                      <a:pt x="418846" y="837692"/>
                    </a:cubicBezTo>
                    <a:cubicBezTo>
                      <a:pt x="302387" y="835914"/>
                      <a:pt x="203327" y="795020"/>
                      <a:pt x="121412" y="714883"/>
                    </a:cubicBezTo>
                    <a:cubicBezTo>
                      <a:pt x="40386" y="632079"/>
                      <a:pt x="0" y="533400"/>
                      <a:pt x="0" y="418846"/>
                    </a:cubicBezTo>
                    <a:cubicBezTo>
                      <a:pt x="0" y="303403"/>
                      <a:pt x="40513" y="205105"/>
                      <a:pt x="121412" y="124206"/>
                    </a:cubicBezTo>
                    <a:cubicBezTo>
                      <a:pt x="202311" y="43307"/>
                      <a:pt x="301498" y="1905"/>
                      <a:pt x="418846" y="0"/>
                    </a:cubicBezTo>
                    <a:cubicBezTo>
                      <a:pt x="533400" y="0"/>
                      <a:pt x="632587" y="41402"/>
                      <a:pt x="716280" y="124206"/>
                    </a:cubicBezTo>
                    <a:cubicBezTo>
                      <a:pt x="729869" y="136906"/>
                      <a:pt x="733806" y="151892"/>
                      <a:pt x="727837" y="169291"/>
                    </a:cubicBezTo>
                    <a:cubicBezTo>
                      <a:pt x="721868" y="186690"/>
                      <a:pt x="711200" y="197231"/>
                      <a:pt x="695833" y="201295"/>
                    </a:cubicBezTo>
                    <a:cubicBezTo>
                      <a:pt x="680466" y="205359"/>
                      <a:pt x="664845" y="201041"/>
                      <a:pt x="649478" y="188341"/>
                    </a:cubicBezTo>
                    <a:cubicBezTo>
                      <a:pt x="583946" y="125603"/>
                      <a:pt x="507111" y="93726"/>
                      <a:pt x="418973" y="92837"/>
                    </a:cubicBezTo>
                    <a:cubicBezTo>
                      <a:pt x="328930" y="94742"/>
                      <a:pt x="252476" y="127000"/>
                      <a:pt x="189738" y="189738"/>
                    </a:cubicBezTo>
                    <a:cubicBezTo>
                      <a:pt x="126111" y="252476"/>
                      <a:pt x="94234" y="328422"/>
                      <a:pt x="94234" y="417576"/>
                    </a:cubicBezTo>
                    <a:cubicBezTo>
                      <a:pt x="94234" y="506730"/>
                      <a:pt x="125603" y="583565"/>
                      <a:pt x="188341" y="648081"/>
                    </a:cubicBezTo>
                    <a:cubicBezTo>
                      <a:pt x="251968" y="711708"/>
                      <a:pt x="328930" y="743585"/>
                      <a:pt x="418973" y="743585"/>
                    </a:cubicBezTo>
                    <a:cubicBezTo>
                      <a:pt x="509905" y="743585"/>
                      <a:pt x="587248" y="711708"/>
                      <a:pt x="650875" y="648081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14" name="Freeform 18"/>
              <p:cNvSpPr/>
              <p:nvPr/>
            </p:nvSpPr>
            <p:spPr>
              <a:xfrm>
                <a:off x="15998760" y="517680"/>
                <a:ext cx="286560" cy="456480"/>
              </a:xfrm>
              <a:custGeom>
                <a:avLst/>
                <a:gdLst>
                  <a:gd name="textAreaLeft" fmla="*/ 0 w 286560"/>
                  <a:gd name="textAreaRight" fmla="*/ 287280 w 286560"/>
                  <a:gd name="textAreaTop" fmla="*/ 0 h 456480"/>
                  <a:gd name="textAreaBottom" fmla="*/ 457200 h 456480"/>
                </a:gdLst>
                <a:ahLst/>
                <a:rect l="textAreaLeft" t="textAreaTop" r="textAreaRight" b="textAreaBottom"/>
                <a:pathLst>
                  <a:path w="658241" h="1048385">
                    <a:moveTo>
                      <a:pt x="171323" y="604647"/>
                    </a:moveTo>
                    <a:lnTo>
                      <a:pt x="579247" y="245872"/>
                    </a:lnTo>
                    <a:cubicBezTo>
                      <a:pt x="589280" y="236855"/>
                      <a:pt x="600583" y="232410"/>
                      <a:pt x="613410" y="232918"/>
                    </a:cubicBezTo>
                    <a:cubicBezTo>
                      <a:pt x="626237" y="233426"/>
                      <a:pt x="637032" y="238633"/>
                      <a:pt x="646176" y="248666"/>
                    </a:cubicBezTo>
                    <a:cubicBezTo>
                      <a:pt x="654304" y="257810"/>
                      <a:pt x="658241" y="268986"/>
                      <a:pt x="657733" y="282067"/>
                    </a:cubicBezTo>
                    <a:cubicBezTo>
                      <a:pt x="657225" y="295148"/>
                      <a:pt x="652526" y="306451"/>
                      <a:pt x="643382" y="315468"/>
                    </a:cubicBezTo>
                    <a:lnTo>
                      <a:pt x="273685" y="638810"/>
                    </a:lnTo>
                    <a:lnTo>
                      <a:pt x="643382" y="964946"/>
                    </a:lnTo>
                    <a:cubicBezTo>
                      <a:pt x="652526" y="974090"/>
                      <a:pt x="657225" y="985139"/>
                      <a:pt x="657733" y="998347"/>
                    </a:cubicBezTo>
                    <a:cubicBezTo>
                      <a:pt x="658241" y="1011555"/>
                      <a:pt x="654304" y="1022731"/>
                      <a:pt x="646176" y="1031748"/>
                    </a:cubicBezTo>
                    <a:cubicBezTo>
                      <a:pt x="637032" y="1041781"/>
                      <a:pt x="626110" y="1046988"/>
                      <a:pt x="613410" y="1047496"/>
                    </a:cubicBezTo>
                    <a:cubicBezTo>
                      <a:pt x="600710" y="1048004"/>
                      <a:pt x="589280" y="1043559"/>
                      <a:pt x="579247" y="1034542"/>
                    </a:cubicBezTo>
                    <a:lnTo>
                      <a:pt x="168656" y="670179"/>
                    </a:lnTo>
                    <a:cubicBezTo>
                      <a:pt x="160528" y="662940"/>
                      <a:pt x="156591" y="652399"/>
                      <a:pt x="157099" y="638810"/>
                    </a:cubicBezTo>
                    <a:cubicBezTo>
                      <a:pt x="157607" y="625221"/>
                      <a:pt x="162306" y="613791"/>
                      <a:pt x="171450" y="604647"/>
                    </a:cubicBezTo>
                    <a:moveTo>
                      <a:pt x="889" y="1000379"/>
                    </a:moveTo>
                    <a:lnTo>
                      <a:pt x="889" y="48006"/>
                    </a:lnTo>
                    <a:cubicBezTo>
                      <a:pt x="0" y="28956"/>
                      <a:pt x="7493" y="15494"/>
                      <a:pt x="23368" y="7747"/>
                    </a:cubicBezTo>
                    <a:cubicBezTo>
                      <a:pt x="39243" y="0"/>
                      <a:pt x="55245" y="0"/>
                      <a:pt x="71120" y="7747"/>
                    </a:cubicBezTo>
                    <a:cubicBezTo>
                      <a:pt x="86995" y="15494"/>
                      <a:pt x="94996" y="28829"/>
                      <a:pt x="94996" y="48006"/>
                    </a:cubicBezTo>
                    <a:lnTo>
                      <a:pt x="94996" y="1000379"/>
                    </a:lnTo>
                    <a:cubicBezTo>
                      <a:pt x="94996" y="1019429"/>
                      <a:pt x="86995" y="1032891"/>
                      <a:pt x="71120" y="1040638"/>
                    </a:cubicBezTo>
                    <a:cubicBezTo>
                      <a:pt x="55245" y="1048385"/>
                      <a:pt x="39243" y="1048385"/>
                      <a:pt x="23368" y="1040638"/>
                    </a:cubicBezTo>
                    <a:cubicBezTo>
                      <a:pt x="7493" y="1032891"/>
                      <a:pt x="0" y="1019556"/>
                      <a:pt x="889" y="1000379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15" name="Group 19"/>
            <p:cNvGrpSpPr/>
            <p:nvPr/>
          </p:nvGrpSpPr>
          <p:grpSpPr>
            <a:xfrm>
              <a:off x="16469280" y="614160"/>
              <a:ext cx="717480" cy="364680"/>
              <a:chOff x="16469280" y="614160"/>
              <a:chExt cx="717480" cy="364680"/>
            </a:xfrm>
          </p:grpSpPr>
          <p:sp>
            <p:nvSpPr>
              <p:cNvPr id="216" name="Freeform 20"/>
              <p:cNvSpPr/>
              <p:nvPr/>
            </p:nvSpPr>
            <p:spPr>
              <a:xfrm>
                <a:off x="16469280" y="614160"/>
                <a:ext cx="319320" cy="364680"/>
              </a:xfrm>
              <a:custGeom>
                <a:avLst/>
                <a:gdLst>
                  <a:gd name="textAreaLeft" fmla="*/ 0 w 319320"/>
                  <a:gd name="textAreaRight" fmla="*/ 320040 w 319320"/>
                  <a:gd name="textAreaTop" fmla="*/ 0 h 364680"/>
                  <a:gd name="textAreaBottom" fmla="*/ 365400 h 364680"/>
                </a:gdLst>
                <a:ahLst/>
                <a:rect l="textAreaLeft" t="textAreaTop" r="textAreaRight" b="textAreaBottom"/>
                <a:pathLst>
                  <a:path w="733806" h="837819">
                    <a:moveTo>
                      <a:pt x="650748" y="648081"/>
                    </a:moveTo>
                    <a:cubicBezTo>
                      <a:pt x="662559" y="634492"/>
                      <a:pt x="677164" y="630809"/>
                      <a:pt x="694436" y="637159"/>
                    </a:cubicBezTo>
                    <a:cubicBezTo>
                      <a:pt x="711708" y="643509"/>
                      <a:pt x="722630" y="654431"/>
                      <a:pt x="727202" y="669925"/>
                    </a:cubicBezTo>
                    <a:cubicBezTo>
                      <a:pt x="731774" y="685419"/>
                      <a:pt x="728091" y="699897"/>
                      <a:pt x="716280" y="713613"/>
                    </a:cubicBezTo>
                    <a:cubicBezTo>
                      <a:pt x="630809" y="796417"/>
                      <a:pt x="531622" y="837819"/>
                      <a:pt x="418846" y="837819"/>
                    </a:cubicBezTo>
                    <a:cubicBezTo>
                      <a:pt x="302387" y="836041"/>
                      <a:pt x="203327" y="795147"/>
                      <a:pt x="121412" y="715010"/>
                    </a:cubicBezTo>
                    <a:cubicBezTo>
                      <a:pt x="40513" y="632206"/>
                      <a:pt x="0" y="533400"/>
                      <a:pt x="0" y="418846"/>
                    </a:cubicBezTo>
                    <a:cubicBezTo>
                      <a:pt x="0" y="303403"/>
                      <a:pt x="40513" y="205105"/>
                      <a:pt x="121412" y="124206"/>
                    </a:cubicBezTo>
                    <a:cubicBezTo>
                      <a:pt x="202311" y="43307"/>
                      <a:pt x="301498" y="1905"/>
                      <a:pt x="418846" y="0"/>
                    </a:cubicBezTo>
                    <a:cubicBezTo>
                      <a:pt x="533400" y="0"/>
                      <a:pt x="632587" y="41402"/>
                      <a:pt x="716280" y="124206"/>
                    </a:cubicBezTo>
                    <a:cubicBezTo>
                      <a:pt x="729869" y="136906"/>
                      <a:pt x="733806" y="151892"/>
                      <a:pt x="727837" y="169291"/>
                    </a:cubicBezTo>
                    <a:cubicBezTo>
                      <a:pt x="721868" y="186690"/>
                      <a:pt x="711200" y="197231"/>
                      <a:pt x="695833" y="201295"/>
                    </a:cubicBezTo>
                    <a:cubicBezTo>
                      <a:pt x="680466" y="205359"/>
                      <a:pt x="664845" y="201041"/>
                      <a:pt x="649478" y="188341"/>
                    </a:cubicBezTo>
                    <a:cubicBezTo>
                      <a:pt x="583946" y="125603"/>
                      <a:pt x="507111" y="93726"/>
                      <a:pt x="418973" y="92837"/>
                    </a:cubicBezTo>
                    <a:cubicBezTo>
                      <a:pt x="328930" y="94742"/>
                      <a:pt x="252476" y="127000"/>
                      <a:pt x="189738" y="189738"/>
                    </a:cubicBezTo>
                    <a:cubicBezTo>
                      <a:pt x="126111" y="252476"/>
                      <a:pt x="94234" y="328422"/>
                      <a:pt x="94234" y="417576"/>
                    </a:cubicBezTo>
                    <a:cubicBezTo>
                      <a:pt x="94234" y="506730"/>
                      <a:pt x="125603" y="583565"/>
                      <a:pt x="188341" y="648081"/>
                    </a:cubicBezTo>
                    <a:cubicBezTo>
                      <a:pt x="251968" y="711708"/>
                      <a:pt x="328930" y="743585"/>
                      <a:pt x="418973" y="743585"/>
                    </a:cubicBezTo>
                    <a:cubicBezTo>
                      <a:pt x="509905" y="743585"/>
                      <a:pt x="587248" y="711708"/>
                      <a:pt x="650875" y="648081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17" name="Freeform 21"/>
              <p:cNvSpPr/>
              <p:nvPr/>
            </p:nvSpPr>
            <p:spPr>
              <a:xfrm>
                <a:off x="16821360" y="614520"/>
                <a:ext cx="365400" cy="363960"/>
              </a:xfrm>
              <a:custGeom>
                <a:avLst/>
                <a:gdLst>
                  <a:gd name="textAreaLeft" fmla="*/ 0 w 365400"/>
                  <a:gd name="textAreaRight" fmla="*/ 366120 w 365400"/>
                  <a:gd name="textAreaTop" fmla="*/ 0 h 363960"/>
                  <a:gd name="textAreaBottom" fmla="*/ 364680 h 363960"/>
                </a:gdLst>
                <a:ahLst/>
                <a:rect l="textAreaLeft" t="textAreaTop" r="textAreaRight" b="textAreaBottom"/>
                <a:pathLst>
                  <a:path w="839089" h="836422">
                    <a:moveTo>
                      <a:pt x="420243" y="742315"/>
                    </a:moveTo>
                    <a:cubicBezTo>
                      <a:pt x="484759" y="742315"/>
                      <a:pt x="545338" y="725043"/>
                      <a:pt x="601726" y="690499"/>
                    </a:cubicBezTo>
                    <a:cubicBezTo>
                      <a:pt x="613537" y="683260"/>
                      <a:pt x="623570" y="679577"/>
                      <a:pt x="631698" y="679577"/>
                    </a:cubicBezTo>
                    <a:cubicBezTo>
                      <a:pt x="644398" y="679577"/>
                      <a:pt x="655320" y="684149"/>
                      <a:pt x="664464" y="693166"/>
                    </a:cubicBezTo>
                    <a:cubicBezTo>
                      <a:pt x="673608" y="702183"/>
                      <a:pt x="678180" y="713232"/>
                      <a:pt x="678180" y="725932"/>
                    </a:cubicBezTo>
                    <a:cubicBezTo>
                      <a:pt x="678180" y="744093"/>
                      <a:pt x="669036" y="758190"/>
                      <a:pt x="650875" y="768223"/>
                    </a:cubicBezTo>
                    <a:cubicBezTo>
                      <a:pt x="583565" y="813689"/>
                      <a:pt x="506730" y="836422"/>
                      <a:pt x="420243" y="836422"/>
                    </a:cubicBezTo>
                    <a:cubicBezTo>
                      <a:pt x="305689" y="836422"/>
                      <a:pt x="206502" y="795528"/>
                      <a:pt x="122809" y="713613"/>
                    </a:cubicBezTo>
                    <a:cubicBezTo>
                      <a:pt x="41021" y="631698"/>
                      <a:pt x="0" y="533019"/>
                      <a:pt x="0" y="417576"/>
                    </a:cubicBezTo>
                    <a:cubicBezTo>
                      <a:pt x="0" y="301117"/>
                      <a:pt x="40894" y="202946"/>
                      <a:pt x="122809" y="122809"/>
                    </a:cubicBezTo>
                    <a:cubicBezTo>
                      <a:pt x="206502" y="40894"/>
                      <a:pt x="305689" y="0"/>
                      <a:pt x="420243" y="0"/>
                    </a:cubicBezTo>
                    <a:cubicBezTo>
                      <a:pt x="555752" y="0"/>
                      <a:pt x="663956" y="60960"/>
                      <a:pt x="744982" y="182753"/>
                    </a:cubicBezTo>
                    <a:lnTo>
                      <a:pt x="744982" y="58801"/>
                    </a:lnTo>
                    <a:cubicBezTo>
                      <a:pt x="744093" y="39751"/>
                      <a:pt x="751586" y="26289"/>
                      <a:pt x="767461" y="18542"/>
                    </a:cubicBezTo>
                    <a:cubicBezTo>
                      <a:pt x="783336" y="10795"/>
                      <a:pt x="799338" y="10795"/>
                      <a:pt x="815213" y="18542"/>
                    </a:cubicBezTo>
                    <a:cubicBezTo>
                      <a:pt x="831088" y="26289"/>
                      <a:pt x="839089" y="39624"/>
                      <a:pt x="839089" y="58801"/>
                    </a:cubicBezTo>
                    <a:lnTo>
                      <a:pt x="839089" y="777748"/>
                    </a:lnTo>
                    <a:cubicBezTo>
                      <a:pt x="839089" y="790448"/>
                      <a:pt x="834263" y="801370"/>
                      <a:pt x="824738" y="810514"/>
                    </a:cubicBezTo>
                    <a:cubicBezTo>
                      <a:pt x="815213" y="819658"/>
                      <a:pt x="804037" y="824103"/>
                      <a:pt x="791337" y="824103"/>
                    </a:cubicBezTo>
                    <a:cubicBezTo>
                      <a:pt x="779526" y="824103"/>
                      <a:pt x="769239" y="820166"/>
                      <a:pt x="760603" y="812546"/>
                    </a:cubicBezTo>
                    <a:cubicBezTo>
                      <a:pt x="751967" y="804926"/>
                      <a:pt x="746760" y="795020"/>
                      <a:pt x="744855" y="783209"/>
                    </a:cubicBezTo>
                    <a:lnTo>
                      <a:pt x="744855" y="417576"/>
                    </a:lnTo>
                    <a:cubicBezTo>
                      <a:pt x="744855" y="327533"/>
                      <a:pt x="712978" y="251079"/>
                      <a:pt x="649351" y="188341"/>
                    </a:cubicBezTo>
                    <a:cubicBezTo>
                      <a:pt x="585724" y="124714"/>
                      <a:pt x="509270" y="92837"/>
                      <a:pt x="420116" y="92837"/>
                    </a:cubicBezTo>
                    <a:cubicBezTo>
                      <a:pt x="330073" y="92837"/>
                      <a:pt x="253238" y="124714"/>
                      <a:pt x="189611" y="188341"/>
                    </a:cubicBezTo>
                    <a:cubicBezTo>
                      <a:pt x="125984" y="251079"/>
                      <a:pt x="94107" y="327533"/>
                      <a:pt x="94107" y="417576"/>
                    </a:cubicBezTo>
                    <a:cubicBezTo>
                      <a:pt x="94107" y="507619"/>
                      <a:pt x="125984" y="584454"/>
                      <a:pt x="189611" y="648081"/>
                    </a:cubicBezTo>
                    <a:cubicBezTo>
                      <a:pt x="254127" y="710819"/>
                      <a:pt x="330962" y="742188"/>
                      <a:pt x="420116" y="742188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18" name="Group 22"/>
            <p:cNvGrpSpPr/>
            <p:nvPr/>
          </p:nvGrpSpPr>
          <p:grpSpPr>
            <a:xfrm>
              <a:off x="15855840" y="1045800"/>
              <a:ext cx="1139400" cy="182160"/>
              <a:chOff x="15855840" y="1045800"/>
              <a:chExt cx="1139400" cy="182160"/>
            </a:xfrm>
          </p:grpSpPr>
          <p:sp>
            <p:nvSpPr>
              <p:cNvPr id="219" name="Freeform 23"/>
              <p:cNvSpPr/>
              <p:nvPr/>
            </p:nvSpPr>
            <p:spPr>
              <a:xfrm>
                <a:off x="15855840" y="1071360"/>
                <a:ext cx="117360" cy="154440"/>
              </a:xfrm>
              <a:custGeom>
                <a:avLst/>
                <a:gdLst>
                  <a:gd name="textAreaLeft" fmla="*/ 0 w 117360"/>
                  <a:gd name="textAreaRight" fmla="*/ 118080 w 117360"/>
                  <a:gd name="textAreaTop" fmla="*/ 0 h 154440"/>
                  <a:gd name="textAreaBottom" fmla="*/ 155160 h 154440"/>
                </a:gdLst>
                <a:ahLst/>
                <a:rect l="textAreaLeft" t="textAreaTop" r="textAreaRight" b="textAreaBottom"/>
                <a:pathLst>
                  <a:path w="270891" h="356108">
                    <a:moveTo>
                      <a:pt x="183896" y="285750"/>
                    </a:moveTo>
                    <a:cubicBezTo>
                      <a:pt x="193548" y="277622"/>
                      <a:pt x="198501" y="266065"/>
                      <a:pt x="198501" y="251079"/>
                    </a:cubicBezTo>
                    <a:cubicBezTo>
                      <a:pt x="198501" y="235712"/>
                      <a:pt x="193421" y="223774"/>
                      <a:pt x="183134" y="215138"/>
                    </a:cubicBezTo>
                    <a:cubicBezTo>
                      <a:pt x="172847" y="206502"/>
                      <a:pt x="159131" y="202057"/>
                      <a:pt x="141859" y="202057"/>
                    </a:cubicBezTo>
                    <a:lnTo>
                      <a:pt x="71374" y="202057"/>
                    </a:lnTo>
                    <a:lnTo>
                      <a:pt x="71374" y="298069"/>
                    </a:lnTo>
                    <a:lnTo>
                      <a:pt x="143383" y="298069"/>
                    </a:lnTo>
                    <a:cubicBezTo>
                      <a:pt x="160655" y="298069"/>
                      <a:pt x="174244" y="294005"/>
                      <a:pt x="183896" y="285750"/>
                    </a:cubicBezTo>
                    <a:moveTo>
                      <a:pt x="71374" y="146939"/>
                    </a:moveTo>
                    <a:lnTo>
                      <a:pt x="136652" y="146939"/>
                    </a:lnTo>
                    <a:cubicBezTo>
                      <a:pt x="153670" y="146939"/>
                      <a:pt x="166751" y="143129"/>
                      <a:pt x="175895" y="135509"/>
                    </a:cubicBezTo>
                    <a:cubicBezTo>
                      <a:pt x="185039" y="127889"/>
                      <a:pt x="189738" y="116840"/>
                      <a:pt x="189738" y="102616"/>
                    </a:cubicBezTo>
                    <a:cubicBezTo>
                      <a:pt x="189738" y="88392"/>
                      <a:pt x="185166" y="77343"/>
                      <a:pt x="175895" y="69469"/>
                    </a:cubicBezTo>
                    <a:cubicBezTo>
                      <a:pt x="166624" y="61595"/>
                      <a:pt x="153670" y="57785"/>
                      <a:pt x="136652" y="57785"/>
                    </a:cubicBezTo>
                    <a:lnTo>
                      <a:pt x="71374" y="57785"/>
                    </a:lnTo>
                    <a:close/>
                    <a:moveTo>
                      <a:pt x="251460" y="203581"/>
                    </a:moveTo>
                    <a:cubicBezTo>
                      <a:pt x="264414" y="219964"/>
                      <a:pt x="270891" y="238633"/>
                      <a:pt x="270891" y="259715"/>
                    </a:cubicBezTo>
                    <a:cubicBezTo>
                      <a:pt x="270891" y="278765"/>
                      <a:pt x="266192" y="295529"/>
                      <a:pt x="256794" y="310007"/>
                    </a:cubicBezTo>
                    <a:cubicBezTo>
                      <a:pt x="247396" y="324485"/>
                      <a:pt x="233934" y="335788"/>
                      <a:pt x="216281" y="343916"/>
                    </a:cubicBezTo>
                    <a:cubicBezTo>
                      <a:pt x="198628" y="352044"/>
                      <a:pt x="177673" y="356108"/>
                      <a:pt x="153543" y="356108"/>
                    </a:cubicBezTo>
                    <a:lnTo>
                      <a:pt x="0" y="356108"/>
                    </a:lnTo>
                    <a:lnTo>
                      <a:pt x="0" y="0"/>
                    </a:lnTo>
                    <a:lnTo>
                      <a:pt x="146939" y="0"/>
                    </a:lnTo>
                    <a:cubicBezTo>
                      <a:pt x="171069" y="0"/>
                      <a:pt x="191897" y="3937"/>
                      <a:pt x="209423" y="11684"/>
                    </a:cubicBezTo>
                    <a:cubicBezTo>
                      <a:pt x="226949" y="19431"/>
                      <a:pt x="240157" y="30353"/>
                      <a:pt x="249174" y="44323"/>
                    </a:cubicBezTo>
                    <a:cubicBezTo>
                      <a:pt x="258191" y="58293"/>
                      <a:pt x="262636" y="74041"/>
                      <a:pt x="262636" y="91821"/>
                    </a:cubicBezTo>
                    <a:cubicBezTo>
                      <a:pt x="262636" y="112649"/>
                      <a:pt x="257048" y="129921"/>
                      <a:pt x="245999" y="143891"/>
                    </a:cubicBezTo>
                    <a:cubicBezTo>
                      <a:pt x="234950" y="157861"/>
                      <a:pt x="220218" y="167767"/>
                      <a:pt x="201803" y="173482"/>
                    </a:cubicBezTo>
                    <a:cubicBezTo>
                      <a:pt x="221869" y="177292"/>
                      <a:pt x="238379" y="187198"/>
                      <a:pt x="251333" y="203581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20" name="Freeform 24"/>
              <p:cNvSpPr/>
              <p:nvPr/>
            </p:nvSpPr>
            <p:spPr>
              <a:xfrm>
                <a:off x="15990840" y="1101240"/>
                <a:ext cx="122040" cy="126720"/>
              </a:xfrm>
              <a:custGeom>
                <a:avLst/>
                <a:gdLst>
                  <a:gd name="textAreaLeft" fmla="*/ 0 w 122040"/>
                  <a:gd name="textAreaRight" fmla="*/ 122760 w 122040"/>
                  <a:gd name="textAreaTop" fmla="*/ 0 h 126720"/>
                  <a:gd name="textAreaBottom" fmla="*/ 127440 h 126720"/>
                </a:gdLst>
                <a:ahLst/>
                <a:rect l="textAreaLeft" t="textAreaTop" r="textAreaRight" b="textAreaBottom"/>
                <a:pathLst>
                  <a:path w="281432" h="292100">
                    <a:moveTo>
                      <a:pt x="207137" y="119507"/>
                    </a:moveTo>
                    <a:cubicBezTo>
                      <a:pt x="206756" y="101092"/>
                      <a:pt x="200152" y="86487"/>
                      <a:pt x="187198" y="75311"/>
                    </a:cubicBezTo>
                    <a:cubicBezTo>
                      <a:pt x="174244" y="64135"/>
                      <a:pt x="158496" y="58674"/>
                      <a:pt x="139700" y="58674"/>
                    </a:cubicBezTo>
                    <a:cubicBezTo>
                      <a:pt x="122047" y="58674"/>
                      <a:pt x="107061" y="64008"/>
                      <a:pt x="94996" y="74803"/>
                    </a:cubicBezTo>
                    <a:cubicBezTo>
                      <a:pt x="82931" y="85598"/>
                      <a:pt x="75438" y="100457"/>
                      <a:pt x="72771" y="119507"/>
                    </a:cubicBezTo>
                    <a:close/>
                    <a:moveTo>
                      <a:pt x="279146" y="167513"/>
                    </a:moveTo>
                    <a:lnTo>
                      <a:pt x="72390" y="167513"/>
                    </a:lnTo>
                    <a:cubicBezTo>
                      <a:pt x="74041" y="187960"/>
                      <a:pt x="81280" y="203962"/>
                      <a:pt x="93853" y="215519"/>
                    </a:cubicBezTo>
                    <a:cubicBezTo>
                      <a:pt x="106426" y="227076"/>
                      <a:pt x="121920" y="232918"/>
                      <a:pt x="140335" y="232918"/>
                    </a:cubicBezTo>
                    <a:cubicBezTo>
                      <a:pt x="166878" y="232918"/>
                      <a:pt x="185801" y="221488"/>
                      <a:pt x="196977" y="198755"/>
                    </a:cubicBezTo>
                    <a:lnTo>
                      <a:pt x="274066" y="198755"/>
                    </a:lnTo>
                    <a:cubicBezTo>
                      <a:pt x="265938" y="225933"/>
                      <a:pt x="250190" y="248285"/>
                      <a:pt x="227076" y="265811"/>
                    </a:cubicBezTo>
                    <a:cubicBezTo>
                      <a:pt x="203962" y="283337"/>
                      <a:pt x="175514" y="292100"/>
                      <a:pt x="141859" y="292100"/>
                    </a:cubicBezTo>
                    <a:cubicBezTo>
                      <a:pt x="114681" y="292100"/>
                      <a:pt x="90297" y="286004"/>
                      <a:pt x="68707" y="273939"/>
                    </a:cubicBezTo>
                    <a:cubicBezTo>
                      <a:pt x="47117" y="261874"/>
                      <a:pt x="30226" y="244729"/>
                      <a:pt x="18161" y="222631"/>
                    </a:cubicBezTo>
                    <a:cubicBezTo>
                      <a:pt x="6096" y="200533"/>
                      <a:pt x="0" y="175006"/>
                      <a:pt x="0" y="146050"/>
                    </a:cubicBezTo>
                    <a:cubicBezTo>
                      <a:pt x="0" y="116840"/>
                      <a:pt x="5969" y="91059"/>
                      <a:pt x="17907" y="68961"/>
                    </a:cubicBezTo>
                    <a:cubicBezTo>
                      <a:pt x="29845" y="46863"/>
                      <a:pt x="46482" y="29845"/>
                      <a:pt x="67945" y="17907"/>
                    </a:cubicBezTo>
                    <a:cubicBezTo>
                      <a:pt x="89408" y="5969"/>
                      <a:pt x="114046" y="0"/>
                      <a:pt x="141986" y="0"/>
                    </a:cubicBezTo>
                    <a:cubicBezTo>
                      <a:pt x="168910" y="0"/>
                      <a:pt x="192913" y="5842"/>
                      <a:pt x="214249" y="17399"/>
                    </a:cubicBezTo>
                    <a:cubicBezTo>
                      <a:pt x="235585" y="28956"/>
                      <a:pt x="251968" y="45339"/>
                      <a:pt x="263779" y="66675"/>
                    </a:cubicBezTo>
                    <a:cubicBezTo>
                      <a:pt x="275590" y="88011"/>
                      <a:pt x="281432" y="112395"/>
                      <a:pt x="281432" y="139827"/>
                    </a:cubicBezTo>
                    <a:lnTo>
                      <a:pt x="279400" y="167386"/>
                    </a:ln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21" name="Freeform 25"/>
              <p:cNvSpPr/>
              <p:nvPr/>
            </p:nvSpPr>
            <p:spPr>
              <a:xfrm>
                <a:off x="16136280" y="1101600"/>
                <a:ext cx="116640" cy="124200"/>
              </a:xfrm>
              <a:custGeom>
                <a:avLst/>
                <a:gdLst>
                  <a:gd name="textAreaLeft" fmla="*/ 0 w 116640"/>
                  <a:gd name="textAreaRight" fmla="*/ 117360 w 116640"/>
                  <a:gd name="textAreaTop" fmla="*/ 0 h 124200"/>
                  <a:gd name="textAreaBottom" fmla="*/ 124920 h 124200"/>
                </a:gdLst>
                <a:ahLst/>
                <a:rect l="textAreaLeft" t="textAreaTop" r="textAreaRight" b="textAreaBottom"/>
                <a:pathLst>
                  <a:path w="269367" h="286766">
                    <a:moveTo>
                      <a:pt x="238252" y="31877"/>
                    </a:moveTo>
                    <a:cubicBezTo>
                      <a:pt x="258953" y="53086"/>
                      <a:pt x="269367" y="82804"/>
                      <a:pt x="269367" y="120904"/>
                    </a:cubicBezTo>
                    <a:lnTo>
                      <a:pt x="269367" y="286766"/>
                    </a:lnTo>
                    <a:lnTo>
                      <a:pt x="197993" y="286766"/>
                    </a:lnTo>
                    <a:lnTo>
                      <a:pt x="197993" y="130556"/>
                    </a:lnTo>
                    <a:cubicBezTo>
                      <a:pt x="197993" y="108077"/>
                      <a:pt x="192405" y="90805"/>
                      <a:pt x="181102" y="78740"/>
                    </a:cubicBezTo>
                    <a:cubicBezTo>
                      <a:pt x="169799" y="66675"/>
                      <a:pt x="154559" y="60579"/>
                      <a:pt x="135128" y="60579"/>
                    </a:cubicBezTo>
                    <a:cubicBezTo>
                      <a:pt x="115443" y="60579"/>
                      <a:pt x="99822" y="66548"/>
                      <a:pt x="88392" y="78740"/>
                    </a:cubicBezTo>
                    <a:cubicBezTo>
                      <a:pt x="76962" y="90932"/>
                      <a:pt x="71247" y="108077"/>
                      <a:pt x="71247" y="130556"/>
                    </a:cubicBezTo>
                    <a:lnTo>
                      <a:pt x="71247" y="286766"/>
                    </a:lnTo>
                    <a:lnTo>
                      <a:pt x="0" y="286766"/>
                    </a:lnTo>
                    <a:lnTo>
                      <a:pt x="0" y="4064"/>
                    </a:lnTo>
                    <a:lnTo>
                      <a:pt x="71374" y="4064"/>
                    </a:lnTo>
                    <a:lnTo>
                      <a:pt x="71374" y="39243"/>
                    </a:lnTo>
                    <a:cubicBezTo>
                      <a:pt x="80899" y="26924"/>
                      <a:pt x="93091" y="17399"/>
                      <a:pt x="107823" y="10414"/>
                    </a:cubicBezTo>
                    <a:cubicBezTo>
                      <a:pt x="122555" y="3429"/>
                      <a:pt x="138938" y="0"/>
                      <a:pt x="156591" y="0"/>
                    </a:cubicBezTo>
                    <a:cubicBezTo>
                      <a:pt x="190246" y="0"/>
                      <a:pt x="217424" y="10668"/>
                      <a:pt x="238252" y="31877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22" name="Freeform 26"/>
              <p:cNvSpPr/>
              <p:nvPr/>
            </p:nvSpPr>
            <p:spPr>
              <a:xfrm>
                <a:off x="16275240" y="1101240"/>
                <a:ext cx="122040" cy="126720"/>
              </a:xfrm>
              <a:custGeom>
                <a:avLst/>
                <a:gdLst>
                  <a:gd name="textAreaLeft" fmla="*/ 0 w 122040"/>
                  <a:gd name="textAreaRight" fmla="*/ 122760 w 122040"/>
                  <a:gd name="textAreaTop" fmla="*/ 0 h 126720"/>
                  <a:gd name="textAreaBottom" fmla="*/ 127440 h 126720"/>
                </a:gdLst>
                <a:ahLst/>
                <a:rect l="textAreaLeft" t="textAreaTop" r="textAreaRight" b="textAreaBottom"/>
                <a:pathLst>
                  <a:path w="281432" h="292100">
                    <a:moveTo>
                      <a:pt x="207137" y="119507"/>
                    </a:moveTo>
                    <a:cubicBezTo>
                      <a:pt x="206756" y="101092"/>
                      <a:pt x="200152" y="86487"/>
                      <a:pt x="187198" y="75311"/>
                    </a:cubicBezTo>
                    <a:cubicBezTo>
                      <a:pt x="174244" y="64135"/>
                      <a:pt x="158496" y="58674"/>
                      <a:pt x="139700" y="58674"/>
                    </a:cubicBezTo>
                    <a:cubicBezTo>
                      <a:pt x="122047" y="58674"/>
                      <a:pt x="107061" y="64008"/>
                      <a:pt x="94996" y="74803"/>
                    </a:cubicBezTo>
                    <a:cubicBezTo>
                      <a:pt x="82931" y="85598"/>
                      <a:pt x="75438" y="100457"/>
                      <a:pt x="72771" y="119507"/>
                    </a:cubicBezTo>
                    <a:close/>
                    <a:moveTo>
                      <a:pt x="279146" y="167513"/>
                    </a:moveTo>
                    <a:lnTo>
                      <a:pt x="72390" y="167513"/>
                    </a:lnTo>
                    <a:cubicBezTo>
                      <a:pt x="74041" y="187960"/>
                      <a:pt x="81280" y="203962"/>
                      <a:pt x="93853" y="215519"/>
                    </a:cubicBezTo>
                    <a:cubicBezTo>
                      <a:pt x="106426" y="227076"/>
                      <a:pt x="121920" y="232918"/>
                      <a:pt x="140335" y="232918"/>
                    </a:cubicBezTo>
                    <a:cubicBezTo>
                      <a:pt x="166878" y="232918"/>
                      <a:pt x="185801" y="221488"/>
                      <a:pt x="196977" y="198755"/>
                    </a:cubicBezTo>
                    <a:lnTo>
                      <a:pt x="274066" y="198755"/>
                    </a:lnTo>
                    <a:cubicBezTo>
                      <a:pt x="265938" y="225933"/>
                      <a:pt x="250190" y="248285"/>
                      <a:pt x="227076" y="265811"/>
                    </a:cubicBezTo>
                    <a:cubicBezTo>
                      <a:pt x="203962" y="283337"/>
                      <a:pt x="175514" y="292100"/>
                      <a:pt x="141859" y="292100"/>
                    </a:cubicBezTo>
                    <a:cubicBezTo>
                      <a:pt x="114681" y="292100"/>
                      <a:pt x="90170" y="286004"/>
                      <a:pt x="68707" y="273939"/>
                    </a:cubicBezTo>
                    <a:cubicBezTo>
                      <a:pt x="47244" y="261874"/>
                      <a:pt x="30226" y="244729"/>
                      <a:pt x="18161" y="222631"/>
                    </a:cubicBezTo>
                    <a:cubicBezTo>
                      <a:pt x="6096" y="200533"/>
                      <a:pt x="0" y="175006"/>
                      <a:pt x="0" y="146050"/>
                    </a:cubicBezTo>
                    <a:cubicBezTo>
                      <a:pt x="0" y="116840"/>
                      <a:pt x="5969" y="91059"/>
                      <a:pt x="17907" y="68961"/>
                    </a:cubicBezTo>
                    <a:cubicBezTo>
                      <a:pt x="29845" y="46863"/>
                      <a:pt x="46482" y="29845"/>
                      <a:pt x="67945" y="17907"/>
                    </a:cubicBezTo>
                    <a:cubicBezTo>
                      <a:pt x="89408" y="5969"/>
                      <a:pt x="114046" y="0"/>
                      <a:pt x="141986" y="0"/>
                    </a:cubicBezTo>
                    <a:cubicBezTo>
                      <a:pt x="168910" y="0"/>
                      <a:pt x="192913" y="5842"/>
                      <a:pt x="214249" y="17399"/>
                    </a:cubicBezTo>
                    <a:cubicBezTo>
                      <a:pt x="235585" y="28956"/>
                      <a:pt x="251968" y="45339"/>
                      <a:pt x="263779" y="66675"/>
                    </a:cubicBezTo>
                    <a:cubicBezTo>
                      <a:pt x="275590" y="88011"/>
                      <a:pt x="281432" y="112395"/>
                      <a:pt x="281432" y="139827"/>
                    </a:cubicBezTo>
                    <a:lnTo>
                      <a:pt x="279400" y="167386"/>
                    </a:ln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23" name="Freeform 27"/>
              <p:cNvSpPr/>
              <p:nvPr/>
            </p:nvSpPr>
            <p:spPr>
              <a:xfrm>
                <a:off x="16409880" y="1053360"/>
                <a:ext cx="66600" cy="172800"/>
              </a:xfrm>
              <a:custGeom>
                <a:avLst/>
                <a:gdLst>
                  <a:gd name="textAreaLeft" fmla="*/ 0 w 66600"/>
                  <a:gd name="textAreaRight" fmla="*/ 67320 w 66600"/>
                  <a:gd name="textAreaTop" fmla="*/ 0 h 172800"/>
                  <a:gd name="textAreaBottom" fmla="*/ 173520 h 172800"/>
                </a:gdLst>
                <a:ahLst/>
                <a:rect l="textAreaLeft" t="textAreaTop" r="textAreaRight" b="textAreaBottom"/>
                <a:pathLst>
                  <a:path w="154178" h="397637">
                    <a:moveTo>
                      <a:pt x="154178" y="173609"/>
                    </a:moveTo>
                    <a:lnTo>
                      <a:pt x="104648" y="173609"/>
                    </a:lnTo>
                    <a:lnTo>
                      <a:pt x="104648" y="397637"/>
                    </a:lnTo>
                    <a:lnTo>
                      <a:pt x="32131" y="397637"/>
                    </a:lnTo>
                    <a:lnTo>
                      <a:pt x="32131" y="173609"/>
                    </a:lnTo>
                    <a:lnTo>
                      <a:pt x="0" y="173609"/>
                    </a:lnTo>
                    <a:lnTo>
                      <a:pt x="0" y="114935"/>
                    </a:lnTo>
                    <a:lnTo>
                      <a:pt x="32131" y="114935"/>
                    </a:lnTo>
                    <a:lnTo>
                      <a:pt x="32131" y="100584"/>
                    </a:lnTo>
                    <a:cubicBezTo>
                      <a:pt x="32131" y="65913"/>
                      <a:pt x="42037" y="40386"/>
                      <a:pt x="61722" y="24003"/>
                    </a:cubicBezTo>
                    <a:cubicBezTo>
                      <a:pt x="81407" y="7620"/>
                      <a:pt x="111252" y="0"/>
                      <a:pt x="151003" y="1016"/>
                    </a:cubicBezTo>
                    <a:lnTo>
                      <a:pt x="151003" y="61214"/>
                    </a:lnTo>
                    <a:cubicBezTo>
                      <a:pt x="133731" y="60833"/>
                      <a:pt x="121539" y="63754"/>
                      <a:pt x="114808" y="69850"/>
                    </a:cubicBezTo>
                    <a:cubicBezTo>
                      <a:pt x="108077" y="75946"/>
                      <a:pt x="104648" y="86995"/>
                      <a:pt x="104648" y="102997"/>
                    </a:cubicBezTo>
                    <a:lnTo>
                      <a:pt x="104648" y="114681"/>
                    </a:lnTo>
                    <a:lnTo>
                      <a:pt x="154178" y="114681"/>
                    </a:lnTo>
                    <a:close/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24" name="Freeform 28"/>
              <p:cNvSpPr/>
              <p:nvPr/>
            </p:nvSpPr>
            <p:spPr>
              <a:xfrm>
                <a:off x="16487640" y="1045800"/>
                <a:ext cx="50400" cy="180000"/>
              </a:xfrm>
              <a:custGeom>
                <a:avLst/>
                <a:gdLst>
                  <a:gd name="textAreaLeft" fmla="*/ 0 w 50400"/>
                  <a:gd name="textAreaRight" fmla="*/ 51120 w 50400"/>
                  <a:gd name="textAreaTop" fmla="*/ 0 h 180000"/>
                  <a:gd name="textAreaBottom" fmla="*/ 180720 h 180000"/>
                </a:gdLst>
                <a:ahLst/>
                <a:rect l="textAreaLeft" t="textAreaTop" r="textAreaRight" b="textAreaBottom"/>
                <a:pathLst>
                  <a:path w="117348" h="414401">
                    <a:moveTo>
                      <a:pt x="97409" y="414401"/>
                    </a:moveTo>
                    <a:lnTo>
                      <a:pt x="26035" y="414401"/>
                    </a:lnTo>
                    <a:lnTo>
                      <a:pt x="26035" y="131699"/>
                    </a:lnTo>
                    <a:lnTo>
                      <a:pt x="97409" y="131699"/>
                    </a:lnTo>
                    <a:close/>
                    <a:moveTo>
                      <a:pt x="117348" y="58166"/>
                    </a:moveTo>
                    <a:lnTo>
                      <a:pt x="0" y="111760"/>
                    </a:lnTo>
                    <a:lnTo>
                      <a:pt x="0" y="60706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25" name="Freeform 29"/>
              <p:cNvSpPr/>
              <p:nvPr/>
            </p:nvSpPr>
            <p:spPr>
              <a:xfrm>
                <a:off x="16553880" y="1101240"/>
                <a:ext cx="118440" cy="126720"/>
              </a:xfrm>
              <a:custGeom>
                <a:avLst/>
                <a:gdLst>
                  <a:gd name="textAreaLeft" fmla="*/ 0 w 118440"/>
                  <a:gd name="textAreaRight" fmla="*/ 119160 w 118440"/>
                  <a:gd name="textAreaTop" fmla="*/ 0 h 126720"/>
                  <a:gd name="textAreaBottom" fmla="*/ 127440 h 126720"/>
                </a:gdLst>
                <a:ahLst/>
                <a:rect l="textAreaLeft" t="textAreaTop" r="textAreaRight" b="textAreaBottom"/>
                <a:pathLst>
                  <a:path w="273177" h="292100">
                    <a:moveTo>
                      <a:pt x="17907" y="69088"/>
                    </a:moveTo>
                    <a:cubicBezTo>
                      <a:pt x="29845" y="47117"/>
                      <a:pt x="46228" y="30099"/>
                      <a:pt x="67437" y="18034"/>
                    </a:cubicBezTo>
                    <a:cubicBezTo>
                      <a:pt x="88646" y="5969"/>
                      <a:pt x="112649" y="0"/>
                      <a:pt x="139954" y="0"/>
                    </a:cubicBezTo>
                    <a:cubicBezTo>
                      <a:pt x="175006" y="0"/>
                      <a:pt x="203962" y="8763"/>
                      <a:pt x="226949" y="26289"/>
                    </a:cubicBezTo>
                    <a:cubicBezTo>
                      <a:pt x="249936" y="43815"/>
                      <a:pt x="265303" y="68326"/>
                      <a:pt x="273177" y="100076"/>
                    </a:cubicBezTo>
                    <a:lnTo>
                      <a:pt x="196088" y="100076"/>
                    </a:lnTo>
                    <a:cubicBezTo>
                      <a:pt x="192024" y="87757"/>
                      <a:pt x="185166" y="78232"/>
                      <a:pt x="175387" y="71247"/>
                    </a:cubicBezTo>
                    <a:cubicBezTo>
                      <a:pt x="165608" y="64262"/>
                      <a:pt x="153670" y="60833"/>
                      <a:pt x="139446" y="60833"/>
                    </a:cubicBezTo>
                    <a:cubicBezTo>
                      <a:pt x="118999" y="60833"/>
                      <a:pt x="102870" y="68199"/>
                      <a:pt x="90932" y="83058"/>
                    </a:cubicBezTo>
                    <a:cubicBezTo>
                      <a:pt x="78994" y="97917"/>
                      <a:pt x="73025" y="118872"/>
                      <a:pt x="73025" y="146050"/>
                    </a:cubicBezTo>
                    <a:cubicBezTo>
                      <a:pt x="73025" y="172974"/>
                      <a:pt x="78994" y="193802"/>
                      <a:pt x="90932" y="208534"/>
                    </a:cubicBezTo>
                    <a:cubicBezTo>
                      <a:pt x="102870" y="223266"/>
                      <a:pt x="118999" y="230759"/>
                      <a:pt x="139446" y="230759"/>
                    </a:cubicBezTo>
                    <a:cubicBezTo>
                      <a:pt x="168402" y="230759"/>
                      <a:pt x="187198" y="217805"/>
                      <a:pt x="196088" y="192024"/>
                    </a:cubicBezTo>
                    <a:lnTo>
                      <a:pt x="273177" y="192024"/>
                    </a:lnTo>
                    <a:cubicBezTo>
                      <a:pt x="265303" y="222631"/>
                      <a:pt x="249809" y="247015"/>
                      <a:pt x="226695" y="265049"/>
                    </a:cubicBezTo>
                    <a:cubicBezTo>
                      <a:pt x="203581" y="283083"/>
                      <a:pt x="174625" y="292100"/>
                      <a:pt x="139954" y="292100"/>
                    </a:cubicBezTo>
                    <a:cubicBezTo>
                      <a:pt x="112776" y="292100"/>
                      <a:pt x="88519" y="286004"/>
                      <a:pt x="67437" y="273939"/>
                    </a:cubicBezTo>
                    <a:cubicBezTo>
                      <a:pt x="46355" y="261874"/>
                      <a:pt x="29845" y="244856"/>
                      <a:pt x="17907" y="222885"/>
                    </a:cubicBezTo>
                    <a:cubicBezTo>
                      <a:pt x="5969" y="200914"/>
                      <a:pt x="0" y="175387"/>
                      <a:pt x="0" y="146050"/>
                    </a:cubicBezTo>
                    <a:cubicBezTo>
                      <a:pt x="0" y="116713"/>
                      <a:pt x="5969" y="91186"/>
                      <a:pt x="17907" y="69215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26" name="Freeform 30"/>
              <p:cNvSpPr/>
              <p:nvPr/>
            </p:nvSpPr>
            <p:spPr>
              <a:xfrm>
                <a:off x="16692840" y="1052280"/>
                <a:ext cx="37440" cy="173880"/>
              </a:xfrm>
              <a:custGeom>
                <a:avLst/>
                <a:gdLst>
                  <a:gd name="textAreaLeft" fmla="*/ 0 w 37440"/>
                  <a:gd name="textAreaRight" fmla="*/ 38160 w 37440"/>
                  <a:gd name="textAreaTop" fmla="*/ 0 h 173880"/>
                  <a:gd name="textAreaBottom" fmla="*/ 174600 h 173880"/>
                </a:gdLst>
                <a:ahLst/>
                <a:rect l="textAreaLeft" t="textAreaTop" r="textAreaRight" b="textAreaBottom"/>
                <a:pathLst>
                  <a:path w="87757" h="400050">
                    <a:moveTo>
                      <a:pt x="79121" y="400050"/>
                    </a:moveTo>
                    <a:lnTo>
                      <a:pt x="7747" y="400050"/>
                    </a:lnTo>
                    <a:lnTo>
                      <a:pt x="7747" y="117348"/>
                    </a:lnTo>
                    <a:lnTo>
                      <a:pt x="79121" y="117348"/>
                    </a:lnTo>
                    <a:close/>
                    <a:moveTo>
                      <a:pt x="12573" y="71628"/>
                    </a:moveTo>
                    <a:cubicBezTo>
                      <a:pt x="4191" y="63627"/>
                      <a:pt x="0" y="53721"/>
                      <a:pt x="0" y="41783"/>
                    </a:cubicBezTo>
                    <a:cubicBezTo>
                      <a:pt x="0" y="29845"/>
                      <a:pt x="4191" y="19939"/>
                      <a:pt x="12573" y="11938"/>
                    </a:cubicBezTo>
                    <a:cubicBezTo>
                      <a:pt x="20955" y="3937"/>
                      <a:pt x="31369" y="0"/>
                      <a:pt x="43942" y="0"/>
                    </a:cubicBezTo>
                    <a:cubicBezTo>
                      <a:pt x="56515" y="0"/>
                      <a:pt x="66929" y="3937"/>
                      <a:pt x="75311" y="11938"/>
                    </a:cubicBezTo>
                    <a:cubicBezTo>
                      <a:pt x="83693" y="19939"/>
                      <a:pt x="87757" y="29845"/>
                      <a:pt x="87757" y="41783"/>
                    </a:cubicBezTo>
                    <a:cubicBezTo>
                      <a:pt x="87757" y="53721"/>
                      <a:pt x="83566" y="63627"/>
                      <a:pt x="75311" y="71628"/>
                    </a:cubicBezTo>
                    <a:cubicBezTo>
                      <a:pt x="67056" y="79629"/>
                      <a:pt x="56515" y="83566"/>
                      <a:pt x="43942" y="83566"/>
                    </a:cubicBezTo>
                    <a:cubicBezTo>
                      <a:pt x="31369" y="83566"/>
                      <a:pt x="20828" y="79502"/>
                      <a:pt x="12573" y="71628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27" name="Freeform 31"/>
              <p:cNvSpPr/>
              <p:nvPr/>
            </p:nvSpPr>
            <p:spPr>
              <a:xfrm>
                <a:off x="16750080" y="1101240"/>
                <a:ext cx="126360" cy="126720"/>
              </a:xfrm>
              <a:custGeom>
                <a:avLst/>
                <a:gdLst>
                  <a:gd name="textAreaLeft" fmla="*/ 0 w 126360"/>
                  <a:gd name="textAreaRight" fmla="*/ 127080 w 126360"/>
                  <a:gd name="textAreaTop" fmla="*/ 0 h 126720"/>
                  <a:gd name="textAreaBottom" fmla="*/ 127440 h 126720"/>
                </a:gdLst>
                <a:ahLst/>
                <a:rect l="textAreaLeft" t="textAreaTop" r="textAreaRight" b="textAreaBottom"/>
                <a:pathLst>
                  <a:path w="291211" h="292100">
                    <a:moveTo>
                      <a:pt x="180086" y="220218"/>
                    </a:moveTo>
                    <a:cubicBezTo>
                      <a:pt x="191516" y="213868"/>
                      <a:pt x="200533" y="204470"/>
                      <a:pt x="207391" y="191897"/>
                    </a:cubicBezTo>
                    <a:cubicBezTo>
                      <a:pt x="214249" y="179324"/>
                      <a:pt x="217551" y="163957"/>
                      <a:pt x="217551" y="145923"/>
                    </a:cubicBezTo>
                    <a:cubicBezTo>
                      <a:pt x="217551" y="118999"/>
                      <a:pt x="210439" y="98425"/>
                      <a:pt x="196342" y="83947"/>
                    </a:cubicBezTo>
                    <a:cubicBezTo>
                      <a:pt x="182245" y="69469"/>
                      <a:pt x="164973" y="62230"/>
                      <a:pt x="144526" y="62230"/>
                    </a:cubicBezTo>
                    <a:cubicBezTo>
                      <a:pt x="124079" y="62230"/>
                      <a:pt x="107061" y="69469"/>
                      <a:pt x="93218" y="83947"/>
                    </a:cubicBezTo>
                    <a:cubicBezTo>
                      <a:pt x="79375" y="98425"/>
                      <a:pt x="72517" y="119126"/>
                      <a:pt x="72517" y="145923"/>
                    </a:cubicBezTo>
                    <a:cubicBezTo>
                      <a:pt x="72517" y="172720"/>
                      <a:pt x="79248" y="193421"/>
                      <a:pt x="92710" y="207899"/>
                    </a:cubicBezTo>
                    <a:cubicBezTo>
                      <a:pt x="106172" y="222377"/>
                      <a:pt x="123063" y="229616"/>
                      <a:pt x="143510" y="229616"/>
                    </a:cubicBezTo>
                    <a:cubicBezTo>
                      <a:pt x="156464" y="229616"/>
                      <a:pt x="168656" y="226441"/>
                      <a:pt x="179959" y="220218"/>
                    </a:cubicBezTo>
                    <a:moveTo>
                      <a:pt x="69977" y="273812"/>
                    </a:moveTo>
                    <a:cubicBezTo>
                      <a:pt x="48260" y="261747"/>
                      <a:pt x="31115" y="244602"/>
                      <a:pt x="18669" y="222504"/>
                    </a:cubicBezTo>
                    <a:cubicBezTo>
                      <a:pt x="6223" y="200406"/>
                      <a:pt x="0" y="174879"/>
                      <a:pt x="0" y="145923"/>
                    </a:cubicBezTo>
                    <a:cubicBezTo>
                      <a:pt x="0" y="116967"/>
                      <a:pt x="6350" y="91567"/>
                      <a:pt x="19177" y="69342"/>
                    </a:cubicBezTo>
                    <a:cubicBezTo>
                      <a:pt x="32004" y="47117"/>
                      <a:pt x="49403" y="30099"/>
                      <a:pt x="71501" y="18034"/>
                    </a:cubicBezTo>
                    <a:cubicBezTo>
                      <a:pt x="93599" y="5969"/>
                      <a:pt x="118491" y="0"/>
                      <a:pt x="145669" y="0"/>
                    </a:cubicBezTo>
                    <a:cubicBezTo>
                      <a:pt x="172847" y="0"/>
                      <a:pt x="197485" y="6096"/>
                      <a:pt x="219710" y="18161"/>
                    </a:cubicBezTo>
                    <a:cubicBezTo>
                      <a:pt x="241935" y="30226"/>
                      <a:pt x="259207" y="47371"/>
                      <a:pt x="272034" y="69469"/>
                    </a:cubicBezTo>
                    <a:cubicBezTo>
                      <a:pt x="284861" y="91567"/>
                      <a:pt x="291211" y="117094"/>
                      <a:pt x="291211" y="146050"/>
                    </a:cubicBezTo>
                    <a:cubicBezTo>
                      <a:pt x="291211" y="175006"/>
                      <a:pt x="284607" y="200533"/>
                      <a:pt x="271526" y="222631"/>
                    </a:cubicBezTo>
                    <a:cubicBezTo>
                      <a:pt x="258445" y="244729"/>
                      <a:pt x="240792" y="261874"/>
                      <a:pt x="218440" y="273939"/>
                    </a:cubicBezTo>
                    <a:cubicBezTo>
                      <a:pt x="196088" y="286004"/>
                      <a:pt x="171196" y="292100"/>
                      <a:pt x="143637" y="292100"/>
                    </a:cubicBezTo>
                    <a:cubicBezTo>
                      <a:pt x="116459" y="292100"/>
                      <a:pt x="91948" y="286004"/>
                      <a:pt x="70104" y="273939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28" name="Freeform 32"/>
              <p:cNvSpPr/>
              <p:nvPr/>
            </p:nvSpPr>
            <p:spPr>
              <a:xfrm>
                <a:off x="16893360" y="1101240"/>
                <a:ext cx="101880" cy="126720"/>
              </a:xfrm>
              <a:custGeom>
                <a:avLst/>
                <a:gdLst>
                  <a:gd name="textAreaLeft" fmla="*/ 0 w 101880"/>
                  <a:gd name="textAreaRight" fmla="*/ 102600 w 101880"/>
                  <a:gd name="textAreaTop" fmla="*/ 0 h 126720"/>
                  <a:gd name="textAreaBottom" fmla="*/ 127440 h 126720"/>
                </a:gdLst>
                <a:ahLst/>
                <a:rect l="textAreaLeft" t="textAreaTop" r="textAreaRight" b="textAreaBottom"/>
                <a:pathLst>
                  <a:path w="234950" h="291973">
                    <a:moveTo>
                      <a:pt x="61341" y="279400"/>
                    </a:moveTo>
                    <a:cubicBezTo>
                      <a:pt x="42926" y="271018"/>
                      <a:pt x="28448" y="259715"/>
                      <a:pt x="17653" y="245491"/>
                    </a:cubicBezTo>
                    <a:cubicBezTo>
                      <a:pt x="6858" y="231267"/>
                      <a:pt x="1143" y="215392"/>
                      <a:pt x="0" y="197993"/>
                    </a:cubicBezTo>
                    <a:lnTo>
                      <a:pt x="72009" y="197993"/>
                    </a:lnTo>
                    <a:cubicBezTo>
                      <a:pt x="73406" y="208915"/>
                      <a:pt x="78740" y="217932"/>
                      <a:pt x="88138" y="225044"/>
                    </a:cubicBezTo>
                    <a:cubicBezTo>
                      <a:pt x="97536" y="232156"/>
                      <a:pt x="109093" y="235712"/>
                      <a:pt x="123063" y="235712"/>
                    </a:cubicBezTo>
                    <a:cubicBezTo>
                      <a:pt x="136652" y="235712"/>
                      <a:pt x="147320" y="233045"/>
                      <a:pt x="154940" y="227584"/>
                    </a:cubicBezTo>
                    <a:lnTo>
                      <a:pt x="166370" y="215138"/>
                    </a:lnTo>
                    <a:cubicBezTo>
                      <a:pt x="166370" y="197485"/>
                      <a:pt x="161671" y="190500"/>
                      <a:pt x="152400" y="185928"/>
                    </a:cubicBezTo>
                    <a:cubicBezTo>
                      <a:pt x="143129" y="181356"/>
                      <a:pt x="128143" y="176276"/>
                      <a:pt x="107696" y="170942"/>
                    </a:cubicBezTo>
                    <a:cubicBezTo>
                      <a:pt x="86614" y="165862"/>
                      <a:pt x="69342" y="160528"/>
                      <a:pt x="55880" y="155067"/>
                    </a:cubicBezTo>
                    <a:cubicBezTo>
                      <a:pt x="42418" y="149606"/>
                      <a:pt x="30861" y="141351"/>
                      <a:pt x="21209" y="130048"/>
                    </a:cubicBezTo>
                    <a:cubicBezTo>
                      <a:pt x="11557" y="118745"/>
                      <a:pt x="6604" y="103759"/>
                      <a:pt x="6604" y="84709"/>
                    </a:cubicBezTo>
                    <a:cubicBezTo>
                      <a:pt x="6604" y="69088"/>
                      <a:pt x="11176" y="54737"/>
                      <a:pt x="20193" y="41783"/>
                    </a:cubicBezTo>
                    <a:cubicBezTo>
                      <a:pt x="29210" y="28829"/>
                      <a:pt x="42164" y="18669"/>
                      <a:pt x="58928" y="11176"/>
                    </a:cubicBezTo>
                    <a:cubicBezTo>
                      <a:pt x="75692" y="3683"/>
                      <a:pt x="95631" y="0"/>
                      <a:pt x="118491" y="0"/>
                    </a:cubicBezTo>
                    <a:cubicBezTo>
                      <a:pt x="152146" y="0"/>
                      <a:pt x="179070" y="8382"/>
                      <a:pt x="199136" y="25273"/>
                    </a:cubicBezTo>
                    <a:cubicBezTo>
                      <a:pt x="219202" y="42164"/>
                      <a:pt x="230251" y="64770"/>
                      <a:pt x="232283" y="93345"/>
                    </a:cubicBezTo>
                    <a:lnTo>
                      <a:pt x="163957" y="93345"/>
                    </a:lnTo>
                    <a:cubicBezTo>
                      <a:pt x="162941" y="82169"/>
                      <a:pt x="158242" y="73152"/>
                      <a:pt x="149987" y="66548"/>
                    </a:cubicBezTo>
                    <a:cubicBezTo>
                      <a:pt x="141732" y="59944"/>
                      <a:pt x="130556" y="56642"/>
                      <a:pt x="116586" y="56642"/>
                    </a:cubicBezTo>
                    <a:cubicBezTo>
                      <a:pt x="103632" y="56642"/>
                      <a:pt x="93726" y="59055"/>
                      <a:pt x="86741" y="63754"/>
                    </a:cubicBezTo>
                    <a:lnTo>
                      <a:pt x="76327" y="75184"/>
                    </a:lnTo>
                    <a:cubicBezTo>
                      <a:pt x="76327" y="93218"/>
                      <a:pt x="81153" y="100457"/>
                      <a:pt x="90551" y="105410"/>
                    </a:cubicBezTo>
                    <a:cubicBezTo>
                      <a:pt x="99949" y="110363"/>
                      <a:pt x="114808" y="115316"/>
                      <a:pt x="135001" y="120523"/>
                    </a:cubicBezTo>
                    <a:cubicBezTo>
                      <a:pt x="155448" y="125603"/>
                      <a:pt x="172212" y="130937"/>
                      <a:pt x="185547" y="136271"/>
                    </a:cubicBezTo>
                    <a:cubicBezTo>
                      <a:pt x="198882" y="141605"/>
                      <a:pt x="210312" y="150114"/>
                      <a:pt x="219964" y="161544"/>
                    </a:cubicBezTo>
                    <a:cubicBezTo>
                      <a:pt x="229616" y="172974"/>
                      <a:pt x="234696" y="187960"/>
                      <a:pt x="234950" y="206756"/>
                    </a:cubicBezTo>
                    <a:cubicBezTo>
                      <a:pt x="234950" y="223139"/>
                      <a:pt x="230505" y="237744"/>
                      <a:pt x="221488" y="250698"/>
                    </a:cubicBezTo>
                    <a:cubicBezTo>
                      <a:pt x="212471" y="263652"/>
                      <a:pt x="199517" y="273812"/>
                      <a:pt x="182753" y="281051"/>
                    </a:cubicBezTo>
                    <a:cubicBezTo>
                      <a:pt x="165989" y="288290"/>
                      <a:pt x="146304" y="291973"/>
                      <a:pt x="123825" y="291973"/>
                    </a:cubicBezTo>
                    <a:cubicBezTo>
                      <a:pt x="100711" y="291973"/>
                      <a:pt x="80010" y="287782"/>
                      <a:pt x="61595" y="279527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29" name="Group 33"/>
            <p:cNvGrpSpPr/>
            <p:nvPr/>
          </p:nvGrpSpPr>
          <p:grpSpPr>
            <a:xfrm>
              <a:off x="17254080" y="517680"/>
              <a:ext cx="581400" cy="461160"/>
              <a:chOff x="17254080" y="517680"/>
              <a:chExt cx="581400" cy="461160"/>
            </a:xfrm>
          </p:grpSpPr>
          <p:sp>
            <p:nvSpPr>
              <p:cNvPr id="230" name="Freeform 34"/>
              <p:cNvSpPr/>
              <p:nvPr/>
            </p:nvSpPr>
            <p:spPr>
              <a:xfrm>
                <a:off x="17254080" y="612720"/>
                <a:ext cx="210960" cy="361440"/>
              </a:xfrm>
              <a:custGeom>
                <a:avLst/>
                <a:gdLst>
                  <a:gd name="textAreaLeft" fmla="*/ 0 w 210960"/>
                  <a:gd name="textAreaRight" fmla="*/ 211680 w 210960"/>
                  <a:gd name="textAreaTop" fmla="*/ 0 h 361440"/>
                  <a:gd name="textAreaBottom" fmla="*/ 362160 h 361440"/>
                </a:gdLst>
                <a:ahLst/>
                <a:rect l="textAreaLeft" t="textAreaTop" r="textAreaRight" b="textAreaBottom"/>
                <a:pathLst>
                  <a:path w="485267" h="830072">
                    <a:moveTo>
                      <a:pt x="477012" y="33020"/>
                    </a:moveTo>
                    <a:cubicBezTo>
                      <a:pt x="485267" y="49403"/>
                      <a:pt x="483616" y="65024"/>
                      <a:pt x="472186" y="80137"/>
                    </a:cubicBezTo>
                    <a:cubicBezTo>
                      <a:pt x="460756" y="95250"/>
                      <a:pt x="446024" y="101727"/>
                      <a:pt x="427863" y="99949"/>
                    </a:cubicBezTo>
                    <a:cubicBezTo>
                      <a:pt x="353314" y="90805"/>
                      <a:pt x="290068" y="120904"/>
                      <a:pt x="238252" y="189992"/>
                    </a:cubicBezTo>
                    <a:cubicBezTo>
                      <a:pt x="224663" y="206375"/>
                      <a:pt x="209423" y="214122"/>
                      <a:pt x="192532" y="213233"/>
                    </a:cubicBezTo>
                    <a:cubicBezTo>
                      <a:pt x="175641" y="212344"/>
                      <a:pt x="163703" y="203708"/>
                      <a:pt x="156337" y="187325"/>
                    </a:cubicBezTo>
                    <a:cubicBezTo>
                      <a:pt x="148082" y="173736"/>
                      <a:pt x="148082" y="159639"/>
                      <a:pt x="156337" y="145034"/>
                    </a:cubicBezTo>
                    <a:cubicBezTo>
                      <a:pt x="183642" y="98679"/>
                      <a:pt x="223393" y="62484"/>
                      <a:pt x="275717" y="36576"/>
                    </a:cubicBezTo>
                    <a:cubicBezTo>
                      <a:pt x="328041" y="10668"/>
                      <a:pt x="382778" y="0"/>
                      <a:pt x="440182" y="4572"/>
                    </a:cubicBezTo>
                    <a:cubicBezTo>
                      <a:pt x="458343" y="8255"/>
                      <a:pt x="470662" y="17780"/>
                      <a:pt x="477012" y="33274"/>
                    </a:cubicBezTo>
                    <a:moveTo>
                      <a:pt x="94996" y="62992"/>
                    </a:moveTo>
                    <a:lnTo>
                      <a:pt x="94996" y="782066"/>
                    </a:lnTo>
                    <a:cubicBezTo>
                      <a:pt x="94996" y="801116"/>
                      <a:pt x="86995" y="814578"/>
                      <a:pt x="71120" y="822325"/>
                    </a:cubicBezTo>
                    <a:cubicBezTo>
                      <a:pt x="55245" y="830072"/>
                      <a:pt x="39243" y="830072"/>
                      <a:pt x="23368" y="822325"/>
                    </a:cubicBezTo>
                    <a:cubicBezTo>
                      <a:pt x="7493" y="814578"/>
                      <a:pt x="0" y="801116"/>
                      <a:pt x="889" y="782066"/>
                    </a:cubicBezTo>
                    <a:lnTo>
                      <a:pt x="889" y="62992"/>
                    </a:lnTo>
                    <a:cubicBezTo>
                      <a:pt x="0" y="43942"/>
                      <a:pt x="7493" y="30480"/>
                      <a:pt x="23368" y="22733"/>
                    </a:cubicBezTo>
                    <a:cubicBezTo>
                      <a:pt x="39243" y="14986"/>
                      <a:pt x="55245" y="14986"/>
                      <a:pt x="71120" y="22733"/>
                    </a:cubicBezTo>
                    <a:cubicBezTo>
                      <a:pt x="86995" y="30480"/>
                      <a:pt x="94996" y="43815"/>
                      <a:pt x="94996" y="62992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31" name="Freeform 35"/>
              <p:cNvSpPr/>
              <p:nvPr/>
            </p:nvSpPr>
            <p:spPr>
              <a:xfrm>
                <a:off x="17470080" y="517680"/>
                <a:ext cx="365400" cy="461160"/>
              </a:xfrm>
              <a:custGeom>
                <a:avLst/>
                <a:gdLst>
                  <a:gd name="textAreaLeft" fmla="*/ 0 w 365400"/>
                  <a:gd name="textAreaRight" fmla="*/ 366120 w 365400"/>
                  <a:gd name="textAreaTop" fmla="*/ 0 h 461160"/>
                  <a:gd name="textAreaBottom" fmla="*/ 461880 h 461160"/>
                </a:gdLst>
                <a:ahLst/>
                <a:rect l="textAreaLeft" t="textAreaTop" r="textAreaRight" b="textAreaBottom"/>
                <a:pathLst>
                  <a:path w="839089" h="1059053">
                    <a:moveTo>
                      <a:pt x="420243" y="964946"/>
                    </a:moveTo>
                    <a:cubicBezTo>
                      <a:pt x="484759" y="964946"/>
                      <a:pt x="545338" y="947674"/>
                      <a:pt x="601726" y="913130"/>
                    </a:cubicBezTo>
                    <a:cubicBezTo>
                      <a:pt x="613537" y="905891"/>
                      <a:pt x="623570" y="902208"/>
                      <a:pt x="631698" y="902208"/>
                    </a:cubicBezTo>
                    <a:cubicBezTo>
                      <a:pt x="644398" y="902208"/>
                      <a:pt x="655320" y="906780"/>
                      <a:pt x="664464" y="915797"/>
                    </a:cubicBezTo>
                    <a:cubicBezTo>
                      <a:pt x="673608" y="924814"/>
                      <a:pt x="678180" y="935863"/>
                      <a:pt x="678180" y="948563"/>
                    </a:cubicBezTo>
                    <a:cubicBezTo>
                      <a:pt x="678180" y="966724"/>
                      <a:pt x="669036" y="980821"/>
                      <a:pt x="650875" y="990854"/>
                    </a:cubicBezTo>
                    <a:cubicBezTo>
                      <a:pt x="583565" y="1036320"/>
                      <a:pt x="506730" y="1059053"/>
                      <a:pt x="420243" y="1059053"/>
                    </a:cubicBezTo>
                    <a:cubicBezTo>
                      <a:pt x="305689" y="1059053"/>
                      <a:pt x="206502" y="1018159"/>
                      <a:pt x="122809" y="936244"/>
                    </a:cubicBezTo>
                    <a:cubicBezTo>
                      <a:pt x="40894" y="854329"/>
                      <a:pt x="0" y="755650"/>
                      <a:pt x="0" y="640207"/>
                    </a:cubicBezTo>
                    <a:cubicBezTo>
                      <a:pt x="0" y="523748"/>
                      <a:pt x="40894" y="425577"/>
                      <a:pt x="122809" y="345440"/>
                    </a:cubicBezTo>
                    <a:cubicBezTo>
                      <a:pt x="206502" y="263525"/>
                      <a:pt x="305689" y="222631"/>
                      <a:pt x="420243" y="222631"/>
                    </a:cubicBezTo>
                    <a:cubicBezTo>
                      <a:pt x="555752" y="222631"/>
                      <a:pt x="663956" y="283591"/>
                      <a:pt x="744982" y="405384"/>
                    </a:cubicBezTo>
                    <a:lnTo>
                      <a:pt x="744982" y="48006"/>
                    </a:lnTo>
                    <a:cubicBezTo>
                      <a:pt x="744093" y="28956"/>
                      <a:pt x="751586" y="15494"/>
                      <a:pt x="767461" y="7747"/>
                    </a:cubicBezTo>
                    <a:cubicBezTo>
                      <a:pt x="783336" y="0"/>
                      <a:pt x="799338" y="0"/>
                      <a:pt x="815213" y="7747"/>
                    </a:cubicBezTo>
                    <a:cubicBezTo>
                      <a:pt x="831088" y="15494"/>
                      <a:pt x="839089" y="28829"/>
                      <a:pt x="839089" y="48006"/>
                    </a:cubicBezTo>
                    <a:lnTo>
                      <a:pt x="839089" y="1000379"/>
                    </a:lnTo>
                    <a:cubicBezTo>
                      <a:pt x="839089" y="1013079"/>
                      <a:pt x="834263" y="1024001"/>
                      <a:pt x="824738" y="1033145"/>
                    </a:cubicBezTo>
                    <a:cubicBezTo>
                      <a:pt x="815213" y="1042289"/>
                      <a:pt x="804037" y="1046734"/>
                      <a:pt x="791337" y="1046734"/>
                    </a:cubicBezTo>
                    <a:cubicBezTo>
                      <a:pt x="779526" y="1046734"/>
                      <a:pt x="769239" y="1042797"/>
                      <a:pt x="760603" y="1035177"/>
                    </a:cubicBezTo>
                    <a:cubicBezTo>
                      <a:pt x="751967" y="1027557"/>
                      <a:pt x="746760" y="1017651"/>
                      <a:pt x="744982" y="1005840"/>
                    </a:cubicBezTo>
                    <a:lnTo>
                      <a:pt x="744982" y="640207"/>
                    </a:lnTo>
                    <a:cubicBezTo>
                      <a:pt x="744982" y="550164"/>
                      <a:pt x="713105" y="473710"/>
                      <a:pt x="649478" y="410972"/>
                    </a:cubicBezTo>
                    <a:cubicBezTo>
                      <a:pt x="585851" y="347345"/>
                      <a:pt x="509397" y="315468"/>
                      <a:pt x="420243" y="315468"/>
                    </a:cubicBezTo>
                    <a:cubicBezTo>
                      <a:pt x="330200" y="315468"/>
                      <a:pt x="253365" y="347345"/>
                      <a:pt x="189611" y="410972"/>
                    </a:cubicBezTo>
                    <a:cubicBezTo>
                      <a:pt x="125984" y="473710"/>
                      <a:pt x="94107" y="550164"/>
                      <a:pt x="94107" y="640207"/>
                    </a:cubicBezTo>
                    <a:cubicBezTo>
                      <a:pt x="94107" y="730250"/>
                      <a:pt x="125984" y="807085"/>
                      <a:pt x="189611" y="870712"/>
                    </a:cubicBezTo>
                    <a:cubicBezTo>
                      <a:pt x="254127" y="933450"/>
                      <a:pt x="331089" y="964819"/>
                      <a:pt x="420243" y="964819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"/>
          <p:cNvGrpSpPr/>
          <p:nvPr/>
        </p:nvGrpSpPr>
        <p:grpSpPr>
          <a:xfrm>
            <a:off x="1438560" y="-113400"/>
            <a:ext cx="15302520" cy="3852720"/>
            <a:chOff x="1438560" y="-113400"/>
            <a:chExt cx="15302520" cy="3852720"/>
          </a:xfrm>
        </p:grpSpPr>
        <p:sp>
          <p:nvSpPr>
            <p:cNvPr id="233" name="Freeform 3"/>
            <p:cNvSpPr/>
            <p:nvPr/>
          </p:nvSpPr>
          <p:spPr>
            <a:xfrm>
              <a:off x="1438560" y="-113400"/>
              <a:ext cx="3858840" cy="3852720"/>
            </a:xfrm>
            <a:custGeom>
              <a:avLst/>
              <a:gdLst>
                <a:gd name="textAreaLeft" fmla="*/ 0 w 3858840"/>
                <a:gd name="textAreaRight" fmla="*/ 3859560 w 3858840"/>
                <a:gd name="textAreaTop" fmla="*/ 0 h 3852720"/>
                <a:gd name="textAreaBottom" fmla="*/ 3853440 h 3852720"/>
              </a:gdLst>
              <a:ahLst/>
              <a:rect l="textAreaLeft" t="textAreaTop" r="textAreaRight" b="textAreaBottom"/>
              <a:pathLst>
                <a:path w="5145971" h="5138059">
                  <a:moveTo>
                    <a:pt x="0" y="0"/>
                  </a:moveTo>
                  <a:lnTo>
                    <a:pt x="5145971" y="0"/>
                  </a:lnTo>
                  <a:lnTo>
                    <a:pt x="5145971" y="5138059"/>
                  </a:lnTo>
                  <a:lnTo>
                    <a:pt x="0" y="513805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t-B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234" name="Group 4"/>
            <p:cNvGrpSpPr/>
            <p:nvPr/>
          </p:nvGrpSpPr>
          <p:grpSpPr>
            <a:xfrm>
              <a:off x="5833800" y="253800"/>
              <a:ext cx="169200" cy="1870560"/>
              <a:chOff x="5833800" y="253800"/>
              <a:chExt cx="169200" cy="1870560"/>
            </a:xfrm>
          </p:grpSpPr>
          <p:sp>
            <p:nvSpPr>
              <p:cNvPr id="235" name="Freeform 5"/>
              <p:cNvSpPr/>
              <p:nvPr/>
            </p:nvSpPr>
            <p:spPr>
              <a:xfrm>
                <a:off x="5833800" y="253800"/>
                <a:ext cx="169200" cy="1870560"/>
              </a:xfrm>
              <a:custGeom>
                <a:avLst/>
                <a:gdLst>
                  <a:gd name="textAreaLeft" fmla="*/ 0 w 169200"/>
                  <a:gd name="textAreaRight" fmla="*/ 169920 w 169200"/>
                  <a:gd name="textAreaTop" fmla="*/ 0 h 1870560"/>
                  <a:gd name="textAreaBottom" fmla="*/ 1871280 h 1870560"/>
                </a:gdLst>
                <a:ahLst/>
                <a:rect l="textAreaLeft" t="textAreaTop" r="textAreaRight" b="textAreaBottom"/>
                <a:pathLst>
                  <a:path w="95123" h="1048258">
                    <a:moveTo>
                      <a:pt x="1016" y="1000252"/>
                    </a:moveTo>
                    <a:lnTo>
                      <a:pt x="1016" y="47879"/>
                    </a:lnTo>
                    <a:cubicBezTo>
                      <a:pt x="0" y="28829"/>
                      <a:pt x="7493" y="15367"/>
                      <a:pt x="23495" y="7747"/>
                    </a:cubicBezTo>
                    <a:cubicBezTo>
                      <a:pt x="39497" y="127"/>
                      <a:pt x="55372" y="0"/>
                      <a:pt x="71247" y="7747"/>
                    </a:cubicBezTo>
                    <a:cubicBezTo>
                      <a:pt x="87122" y="15494"/>
                      <a:pt x="95123" y="28829"/>
                      <a:pt x="95123" y="47879"/>
                    </a:cubicBezTo>
                    <a:lnTo>
                      <a:pt x="95123" y="1000252"/>
                    </a:lnTo>
                    <a:cubicBezTo>
                      <a:pt x="95123" y="1019302"/>
                      <a:pt x="87122" y="1032764"/>
                      <a:pt x="71247" y="1040511"/>
                    </a:cubicBezTo>
                    <a:cubicBezTo>
                      <a:pt x="55372" y="1048258"/>
                      <a:pt x="39370" y="1048258"/>
                      <a:pt x="23495" y="1040511"/>
                    </a:cubicBezTo>
                    <a:cubicBezTo>
                      <a:pt x="7620" y="1032764"/>
                      <a:pt x="0" y="1019302"/>
                      <a:pt x="1016" y="1000252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36" name="Group 6"/>
            <p:cNvGrpSpPr/>
            <p:nvPr/>
          </p:nvGrpSpPr>
          <p:grpSpPr>
            <a:xfrm>
              <a:off x="5835600" y="2511000"/>
              <a:ext cx="1627920" cy="652320"/>
              <a:chOff x="5835600" y="2511000"/>
              <a:chExt cx="1627920" cy="652320"/>
            </a:xfrm>
          </p:grpSpPr>
          <p:sp>
            <p:nvSpPr>
              <p:cNvPr id="237" name="Freeform 7"/>
              <p:cNvSpPr/>
              <p:nvPr/>
            </p:nvSpPr>
            <p:spPr>
              <a:xfrm>
                <a:off x="5835600" y="2511000"/>
                <a:ext cx="459720" cy="650880"/>
              </a:xfrm>
              <a:custGeom>
                <a:avLst/>
                <a:gdLst>
                  <a:gd name="textAreaLeft" fmla="*/ 0 w 459720"/>
                  <a:gd name="textAreaRight" fmla="*/ 460440 w 459720"/>
                  <a:gd name="textAreaTop" fmla="*/ 0 h 650880"/>
                  <a:gd name="textAreaBottom" fmla="*/ 651600 h 650880"/>
                </a:gdLst>
                <a:ahLst/>
                <a:rect l="textAreaLeft" t="textAreaTop" r="textAreaRight" b="textAreaBottom"/>
                <a:pathLst>
                  <a:path w="257937" h="364998">
                    <a:moveTo>
                      <a:pt x="65024" y="352044"/>
                    </a:moveTo>
                    <a:cubicBezTo>
                      <a:pt x="45085" y="343535"/>
                      <a:pt x="29337" y="331343"/>
                      <a:pt x="17780" y="315341"/>
                    </a:cubicBezTo>
                    <a:cubicBezTo>
                      <a:pt x="6223" y="299339"/>
                      <a:pt x="381" y="280543"/>
                      <a:pt x="0" y="258699"/>
                    </a:cubicBezTo>
                    <a:lnTo>
                      <a:pt x="76581" y="258699"/>
                    </a:lnTo>
                    <a:cubicBezTo>
                      <a:pt x="77597" y="273304"/>
                      <a:pt x="82804" y="284861"/>
                      <a:pt x="92202" y="293370"/>
                    </a:cubicBezTo>
                    <a:cubicBezTo>
                      <a:pt x="101600" y="301879"/>
                      <a:pt x="114427" y="306070"/>
                      <a:pt x="130683" y="306070"/>
                    </a:cubicBezTo>
                    <a:cubicBezTo>
                      <a:pt x="147320" y="306070"/>
                      <a:pt x="160401" y="302006"/>
                      <a:pt x="169926" y="294005"/>
                    </a:cubicBezTo>
                    <a:cubicBezTo>
                      <a:pt x="179451" y="286004"/>
                      <a:pt x="184150" y="275590"/>
                      <a:pt x="184150" y="262636"/>
                    </a:cubicBezTo>
                    <a:cubicBezTo>
                      <a:pt x="184150" y="252095"/>
                      <a:pt x="180848" y="243459"/>
                      <a:pt x="174498" y="236601"/>
                    </a:cubicBezTo>
                    <a:lnTo>
                      <a:pt x="150241" y="220472"/>
                    </a:lnTo>
                    <a:cubicBezTo>
                      <a:pt x="140589" y="216535"/>
                      <a:pt x="127127" y="212217"/>
                      <a:pt x="110236" y="207518"/>
                    </a:cubicBezTo>
                    <a:cubicBezTo>
                      <a:pt x="87122" y="200660"/>
                      <a:pt x="68326" y="193929"/>
                      <a:pt x="53848" y="187325"/>
                    </a:cubicBezTo>
                    <a:cubicBezTo>
                      <a:pt x="39370" y="180721"/>
                      <a:pt x="26924" y="170815"/>
                      <a:pt x="16637" y="157480"/>
                    </a:cubicBezTo>
                    <a:cubicBezTo>
                      <a:pt x="6350" y="144145"/>
                      <a:pt x="1016" y="126111"/>
                      <a:pt x="1016" y="103632"/>
                    </a:cubicBezTo>
                    <a:cubicBezTo>
                      <a:pt x="1016" y="82550"/>
                      <a:pt x="6350" y="64135"/>
                      <a:pt x="16891" y="48514"/>
                    </a:cubicBezTo>
                    <a:cubicBezTo>
                      <a:pt x="27432" y="32893"/>
                      <a:pt x="42164" y="20828"/>
                      <a:pt x="61341" y="12573"/>
                    </a:cubicBezTo>
                    <a:cubicBezTo>
                      <a:pt x="80518" y="4318"/>
                      <a:pt x="102108" y="0"/>
                      <a:pt x="126492" y="0"/>
                    </a:cubicBezTo>
                    <a:cubicBezTo>
                      <a:pt x="163195" y="0"/>
                      <a:pt x="193040" y="8890"/>
                      <a:pt x="216027" y="26797"/>
                    </a:cubicBezTo>
                    <a:cubicBezTo>
                      <a:pt x="239014" y="44704"/>
                      <a:pt x="251714" y="69596"/>
                      <a:pt x="254000" y="101600"/>
                    </a:cubicBezTo>
                    <a:lnTo>
                      <a:pt x="175514" y="101600"/>
                    </a:lnTo>
                    <a:cubicBezTo>
                      <a:pt x="174879" y="89408"/>
                      <a:pt x="169672" y="79248"/>
                      <a:pt x="159893" y="71247"/>
                    </a:cubicBezTo>
                    <a:cubicBezTo>
                      <a:pt x="150114" y="63246"/>
                      <a:pt x="137414" y="59309"/>
                      <a:pt x="121285" y="59309"/>
                    </a:cubicBezTo>
                    <a:cubicBezTo>
                      <a:pt x="107315" y="59309"/>
                      <a:pt x="96266" y="62865"/>
                      <a:pt x="87884" y="69977"/>
                    </a:cubicBezTo>
                    <a:cubicBezTo>
                      <a:pt x="79502" y="77089"/>
                      <a:pt x="75311" y="87503"/>
                      <a:pt x="75311" y="101092"/>
                    </a:cubicBezTo>
                    <a:cubicBezTo>
                      <a:pt x="75311" y="110617"/>
                      <a:pt x="78486" y="118491"/>
                      <a:pt x="84709" y="124841"/>
                    </a:cubicBezTo>
                    <a:lnTo>
                      <a:pt x="108204" y="140208"/>
                    </a:lnTo>
                    <a:cubicBezTo>
                      <a:pt x="117602" y="144145"/>
                      <a:pt x="130683" y="148590"/>
                      <a:pt x="147701" y="153670"/>
                    </a:cubicBezTo>
                    <a:cubicBezTo>
                      <a:pt x="170815" y="160528"/>
                      <a:pt x="189738" y="167259"/>
                      <a:pt x="204343" y="174117"/>
                    </a:cubicBezTo>
                    <a:cubicBezTo>
                      <a:pt x="218948" y="180975"/>
                      <a:pt x="231521" y="191135"/>
                      <a:pt x="242062" y="204724"/>
                    </a:cubicBezTo>
                    <a:cubicBezTo>
                      <a:pt x="252603" y="218313"/>
                      <a:pt x="257937" y="236220"/>
                      <a:pt x="257937" y="258318"/>
                    </a:cubicBezTo>
                    <a:cubicBezTo>
                      <a:pt x="257937" y="277368"/>
                      <a:pt x="252984" y="295021"/>
                      <a:pt x="243078" y="311404"/>
                    </a:cubicBezTo>
                    <a:cubicBezTo>
                      <a:pt x="233172" y="327787"/>
                      <a:pt x="218694" y="340741"/>
                      <a:pt x="199771" y="350393"/>
                    </a:cubicBezTo>
                    <a:cubicBezTo>
                      <a:pt x="180848" y="360045"/>
                      <a:pt x="158115" y="364998"/>
                      <a:pt x="131826" y="364998"/>
                    </a:cubicBezTo>
                    <a:cubicBezTo>
                      <a:pt x="106934" y="364998"/>
                      <a:pt x="84582" y="360807"/>
                      <a:pt x="64770" y="352298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38" name="Freeform 8"/>
              <p:cNvSpPr/>
              <p:nvPr/>
            </p:nvSpPr>
            <p:spPr>
              <a:xfrm>
                <a:off x="6374160" y="2642760"/>
                <a:ext cx="518760" cy="520560"/>
              </a:xfrm>
              <a:custGeom>
                <a:avLst/>
                <a:gdLst>
                  <a:gd name="textAreaLeft" fmla="*/ 0 w 518760"/>
                  <a:gd name="textAreaRight" fmla="*/ 519480 w 518760"/>
                  <a:gd name="textAreaTop" fmla="*/ 0 h 520560"/>
                  <a:gd name="textAreaBottom" fmla="*/ 521280 h 520560"/>
                </a:gdLst>
                <a:ahLst/>
                <a:rect l="textAreaLeft" t="textAreaTop" r="textAreaRight" b="textAreaBottom"/>
                <a:pathLst>
                  <a:path w="291084" h="292100">
                    <a:moveTo>
                      <a:pt x="180086" y="220345"/>
                    </a:moveTo>
                    <a:cubicBezTo>
                      <a:pt x="191516" y="213995"/>
                      <a:pt x="200533" y="204597"/>
                      <a:pt x="207391" y="192024"/>
                    </a:cubicBezTo>
                    <a:cubicBezTo>
                      <a:pt x="214249" y="179451"/>
                      <a:pt x="217551" y="164084"/>
                      <a:pt x="217551" y="146050"/>
                    </a:cubicBezTo>
                    <a:cubicBezTo>
                      <a:pt x="217551" y="119126"/>
                      <a:pt x="210439" y="98552"/>
                      <a:pt x="196342" y="84074"/>
                    </a:cubicBezTo>
                    <a:cubicBezTo>
                      <a:pt x="182245" y="69596"/>
                      <a:pt x="164973" y="62357"/>
                      <a:pt x="144526" y="62357"/>
                    </a:cubicBezTo>
                    <a:cubicBezTo>
                      <a:pt x="124079" y="62357"/>
                      <a:pt x="107061" y="69596"/>
                      <a:pt x="93218" y="84074"/>
                    </a:cubicBezTo>
                    <a:cubicBezTo>
                      <a:pt x="79375" y="98552"/>
                      <a:pt x="72517" y="119253"/>
                      <a:pt x="72517" y="146050"/>
                    </a:cubicBezTo>
                    <a:cubicBezTo>
                      <a:pt x="72517" y="172847"/>
                      <a:pt x="79248" y="193548"/>
                      <a:pt x="92710" y="208026"/>
                    </a:cubicBezTo>
                    <a:cubicBezTo>
                      <a:pt x="106172" y="222504"/>
                      <a:pt x="123063" y="229743"/>
                      <a:pt x="143510" y="229743"/>
                    </a:cubicBezTo>
                    <a:cubicBezTo>
                      <a:pt x="156464" y="229743"/>
                      <a:pt x="168656" y="226568"/>
                      <a:pt x="179959" y="220345"/>
                    </a:cubicBezTo>
                    <a:moveTo>
                      <a:pt x="69977" y="273939"/>
                    </a:moveTo>
                    <a:cubicBezTo>
                      <a:pt x="48260" y="261874"/>
                      <a:pt x="31115" y="244729"/>
                      <a:pt x="18669" y="222631"/>
                    </a:cubicBezTo>
                    <a:cubicBezTo>
                      <a:pt x="6223" y="200533"/>
                      <a:pt x="0" y="175006"/>
                      <a:pt x="0" y="146050"/>
                    </a:cubicBezTo>
                    <a:cubicBezTo>
                      <a:pt x="0" y="117094"/>
                      <a:pt x="6350" y="91694"/>
                      <a:pt x="19177" y="69469"/>
                    </a:cubicBezTo>
                    <a:cubicBezTo>
                      <a:pt x="32004" y="47244"/>
                      <a:pt x="49403" y="30226"/>
                      <a:pt x="71501" y="18161"/>
                    </a:cubicBezTo>
                    <a:cubicBezTo>
                      <a:pt x="93599" y="6096"/>
                      <a:pt x="118237" y="0"/>
                      <a:pt x="145542" y="0"/>
                    </a:cubicBezTo>
                    <a:cubicBezTo>
                      <a:pt x="172847" y="0"/>
                      <a:pt x="197358" y="6096"/>
                      <a:pt x="219583" y="18161"/>
                    </a:cubicBezTo>
                    <a:cubicBezTo>
                      <a:pt x="241808" y="30226"/>
                      <a:pt x="259080" y="47371"/>
                      <a:pt x="271907" y="69469"/>
                    </a:cubicBezTo>
                    <a:cubicBezTo>
                      <a:pt x="284734" y="91567"/>
                      <a:pt x="291084" y="117094"/>
                      <a:pt x="291084" y="146050"/>
                    </a:cubicBezTo>
                    <a:cubicBezTo>
                      <a:pt x="291084" y="175006"/>
                      <a:pt x="284480" y="200533"/>
                      <a:pt x="271399" y="222631"/>
                    </a:cubicBezTo>
                    <a:cubicBezTo>
                      <a:pt x="258318" y="244729"/>
                      <a:pt x="240665" y="261874"/>
                      <a:pt x="218313" y="273939"/>
                    </a:cubicBezTo>
                    <a:cubicBezTo>
                      <a:pt x="195961" y="286004"/>
                      <a:pt x="171069" y="292100"/>
                      <a:pt x="143510" y="292100"/>
                    </a:cubicBezTo>
                    <a:cubicBezTo>
                      <a:pt x="116332" y="292100"/>
                      <a:pt x="91821" y="286004"/>
                      <a:pt x="69977" y="273939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39" name="Freeform 9"/>
              <p:cNvSpPr/>
              <p:nvPr/>
            </p:nvSpPr>
            <p:spPr>
              <a:xfrm>
                <a:off x="6983280" y="2651400"/>
                <a:ext cx="480240" cy="510120"/>
              </a:xfrm>
              <a:custGeom>
                <a:avLst/>
                <a:gdLst>
                  <a:gd name="textAreaLeft" fmla="*/ 0 w 480240"/>
                  <a:gd name="textAreaRight" fmla="*/ 480960 w 480240"/>
                  <a:gd name="textAreaTop" fmla="*/ 0 h 510120"/>
                  <a:gd name="textAreaBottom" fmla="*/ 510840 h 510120"/>
                </a:gdLst>
                <a:ahLst/>
                <a:rect l="textAreaLeft" t="textAreaTop" r="textAreaRight" b="textAreaBottom"/>
                <a:pathLst>
                  <a:path w="269367" h="286131">
                    <a:moveTo>
                      <a:pt x="269367" y="0"/>
                    </a:moveTo>
                    <a:lnTo>
                      <a:pt x="269367" y="282702"/>
                    </a:lnTo>
                    <a:lnTo>
                      <a:pt x="197485" y="282702"/>
                    </a:lnTo>
                    <a:lnTo>
                      <a:pt x="197485" y="246888"/>
                    </a:lnTo>
                    <a:cubicBezTo>
                      <a:pt x="188341" y="259080"/>
                      <a:pt x="176276" y="268732"/>
                      <a:pt x="161544" y="275717"/>
                    </a:cubicBezTo>
                    <a:cubicBezTo>
                      <a:pt x="146812" y="282702"/>
                      <a:pt x="130683" y="286131"/>
                      <a:pt x="113284" y="286131"/>
                    </a:cubicBezTo>
                    <a:cubicBezTo>
                      <a:pt x="91186" y="286131"/>
                      <a:pt x="71628" y="281432"/>
                      <a:pt x="54610" y="272161"/>
                    </a:cubicBezTo>
                    <a:cubicBezTo>
                      <a:pt x="37592" y="262890"/>
                      <a:pt x="24257" y="249047"/>
                      <a:pt x="14605" y="230759"/>
                    </a:cubicBezTo>
                    <a:cubicBezTo>
                      <a:pt x="4953" y="212471"/>
                      <a:pt x="0" y="190881"/>
                      <a:pt x="0" y="165735"/>
                    </a:cubicBezTo>
                    <a:lnTo>
                      <a:pt x="0" y="0"/>
                    </a:lnTo>
                    <a:lnTo>
                      <a:pt x="71501" y="0"/>
                    </a:lnTo>
                    <a:lnTo>
                      <a:pt x="71501" y="155575"/>
                    </a:lnTo>
                    <a:cubicBezTo>
                      <a:pt x="71501" y="178054"/>
                      <a:pt x="77089" y="195326"/>
                      <a:pt x="88265" y="207391"/>
                    </a:cubicBezTo>
                    <a:cubicBezTo>
                      <a:pt x="99441" y="219456"/>
                      <a:pt x="114808" y="225552"/>
                      <a:pt x="134239" y="225552"/>
                    </a:cubicBezTo>
                    <a:cubicBezTo>
                      <a:pt x="153924" y="225552"/>
                      <a:pt x="169418" y="219456"/>
                      <a:pt x="180721" y="207391"/>
                    </a:cubicBezTo>
                    <a:cubicBezTo>
                      <a:pt x="192024" y="195326"/>
                      <a:pt x="197612" y="178054"/>
                      <a:pt x="197612" y="155575"/>
                    </a:cubicBezTo>
                    <a:lnTo>
                      <a:pt x="197612" y="0"/>
                    </a:lnTo>
                    <a:close/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40" name="Group 10"/>
            <p:cNvGrpSpPr/>
            <p:nvPr/>
          </p:nvGrpSpPr>
          <p:grpSpPr>
            <a:xfrm>
              <a:off x="7818480" y="2599560"/>
              <a:ext cx="463680" cy="464040"/>
              <a:chOff x="7818480" y="2599560"/>
              <a:chExt cx="463680" cy="464040"/>
            </a:xfrm>
          </p:grpSpPr>
          <p:sp>
            <p:nvSpPr>
              <p:cNvPr id="241" name="Freeform 11"/>
              <p:cNvSpPr/>
              <p:nvPr/>
            </p:nvSpPr>
            <p:spPr>
              <a:xfrm>
                <a:off x="7818480" y="2599560"/>
                <a:ext cx="463680" cy="464040"/>
              </a:xfrm>
              <a:custGeom>
                <a:avLst/>
                <a:gdLst>
                  <a:gd name="textAreaLeft" fmla="*/ 0 w 463680"/>
                  <a:gd name="textAreaRight" fmla="*/ 464400 w 463680"/>
                  <a:gd name="textAreaTop" fmla="*/ 0 h 464040"/>
                  <a:gd name="textAreaBottom" fmla="*/ 464760 h 464040"/>
                </a:gdLst>
                <a:ahLst/>
                <a:rect l="textAreaLeft" t="textAreaTop" r="textAreaRight" b="textAreaBottom"/>
                <a:pathLst>
                  <a:path w="260223" h="260350">
                    <a:moveTo>
                      <a:pt x="260223" y="161290"/>
                    </a:moveTo>
                    <a:lnTo>
                      <a:pt x="163830" y="161290"/>
                    </a:lnTo>
                    <a:lnTo>
                      <a:pt x="163830" y="260350"/>
                    </a:lnTo>
                    <a:lnTo>
                      <a:pt x="96393" y="260350"/>
                    </a:lnTo>
                    <a:lnTo>
                      <a:pt x="96393" y="161290"/>
                    </a:lnTo>
                    <a:lnTo>
                      <a:pt x="0" y="161290"/>
                    </a:lnTo>
                    <a:lnTo>
                      <a:pt x="0" y="98933"/>
                    </a:lnTo>
                    <a:lnTo>
                      <a:pt x="96393" y="98933"/>
                    </a:lnTo>
                    <a:lnTo>
                      <a:pt x="96393" y="0"/>
                    </a:lnTo>
                    <a:lnTo>
                      <a:pt x="163703" y="0"/>
                    </a:lnTo>
                    <a:lnTo>
                      <a:pt x="163703" y="98933"/>
                    </a:lnTo>
                    <a:lnTo>
                      <a:pt x="260223" y="98933"/>
                    </a:lnTo>
                    <a:close/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42" name="Group 12"/>
            <p:cNvGrpSpPr/>
            <p:nvPr/>
          </p:nvGrpSpPr>
          <p:grpSpPr>
            <a:xfrm>
              <a:off x="6277320" y="253800"/>
              <a:ext cx="4118760" cy="1890000"/>
              <a:chOff x="6277320" y="253800"/>
              <a:chExt cx="4118760" cy="1890000"/>
            </a:xfrm>
          </p:grpSpPr>
          <p:sp>
            <p:nvSpPr>
              <p:cNvPr id="243" name="Freeform 13"/>
              <p:cNvSpPr/>
              <p:nvPr/>
            </p:nvSpPr>
            <p:spPr>
              <a:xfrm>
                <a:off x="6277320" y="670320"/>
                <a:ext cx="1205280" cy="1473480"/>
              </a:xfrm>
              <a:custGeom>
                <a:avLst/>
                <a:gdLst>
                  <a:gd name="textAreaLeft" fmla="*/ 0 w 1205280"/>
                  <a:gd name="textAreaRight" fmla="*/ 1206000 w 1205280"/>
                  <a:gd name="textAreaTop" fmla="*/ 0 h 1473480"/>
                  <a:gd name="textAreaBottom" fmla="*/ 1474200 h 1473480"/>
                </a:gdLst>
                <a:ahLst/>
                <a:rect l="textAreaLeft" t="textAreaTop" r="textAreaRight" b="textAreaBottom"/>
                <a:pathLst>
                  <a:path w="675640" h="825754">
                    <a:moveTo>
                      <a:pt x="674751" y="48006"/>
                    </a:moveTo>
                    <a:lnTo>
                      <a:pt x="674751" y="767080"/>
                    </a:lnTo>
                    <a:cubicBezTo>
                      <a:pt x="675640" y="786130"/>
                      <a:pt x="668147" y="799592"/>
                      <a:pt x="652272" y="807339"/>
                    </a:cubicBezTo>
                    <a:cubicBezTo>
                      <a:pt x="636397" y="815086"/>
                      <a:pt x="620395" y="815086"/>
                      <a:pt x="604520" y="807339"/>
                    </a:cubicBezTo>
                    <a:cubicBezTo>
                      <a:pt x="588645" y="799592"/>
                      <a:pt x="580644" y="786257"/>
                      <a:pt x="580644" y="767080"/>
                    </a:cubicBezTo>
                    <a:lnTo>
                      <a:pt x="580644" y="48006"/>
                    </a:lnTo>
                    <a:cubicBezTo>
                      <a:pt x="580644" y="28956"/>
                      <a:pt x="588645" y="15494"/>
                      <a:pt x="604520" y="7747"/>
                    </a:cubicBezTo>
                    <a:cubicBezTo>
                      <a:pt x="620395" y="0"/>
                      <a:pt x="636397" y="0"/>
                      <a:pt x="652272" y="7747"/>
                    </a:cubicBezTo>
                    <a:cubicBezTo>
                      <a:pt x="668147" y="15494"/>
                      <a:pt x="675640" y="28829"/>
                      <a:pt x="674751" y="48006"/>
                    </a:cubicBezTo>
                    <a:moveTo>
                      <a:pt x="513842" y="741172"/>
                    </a:moveTo>
                    <a:cubicBezTo>
                      <a:pt x="513842" y="758444"/>
                      <a:pt x="506095" y="772033"/>
                      <a:pt x="490601" y="782066"/>
                    </a:cubicBezTo>
                    <a:cubicBezTo>
                      <a:pt x="439674" y="811149"/>
                      <a:pt x="381508" y="825754"/>
                      <a:pt x="315976" y="825754"/>
                    </a:cubicBezTo>
                    <a:cubicBezTo>
                      <a:pt x="217678" y="825754"/>
                      <a:pt x="140843" y="796671"/>
                      <a:pt x="85344" y="738378"/>
                    </a:cubicBezTo>
                    <a:cubicBezTo>
                      <a:pt x="28956" y="679323"/>
                      <a:pt x="889" y="603377"/>
                      <a:pt x="889" y="510540"/>
                    </a:cubicBezTo>
                    <a:lnTo>
                      <a:pt x="889" y="48006"/>
                    </a:lnTo>
                    <a:cubicBezTo>
                      <a:pt x="0" y="28956"/>
                      <a:pt x="7493" y="15494"/>
                      <a:pt x="23368" y="7747"/>
                    </a:cubicBezTo>
                    <a:cubicBezTo>
                      <a:pt x="39243" y="0"/>
                      <a:pt x="54991" y="0"/>
                      <a:pt x="70485" y="7747"/>
                    </a:cubicBezTo>
                    <a:cubicBezTo>
                      <a:pt x="85979" y="15494"/>
                      <a:pt x="93218" y="28829"/>
                      <a:pt x="92329" y="48006"/>
                    </a:cubicBezTo>
                    <a:lnTo>
                      <a:pt x="92329" y="510540"/>
                    </a:lnTo>
                    <a:cubicBezTo>
                      <a:pt x="92329" y="576961"/>
                      <a:pt x="112776" y="630555"/>
                      <a:pt x="153670" y="671576"/>
                    </a:cubicBezTo>
                    <a:cubicBezTo>
                      <a:pt x="194564" y="712597"/>
                      <a:pt x="248666" y="732917"/>
                      <a:pt x="315976" y="732917"/>
                    </a:cubicBezTo>
                    <a:cubicBezTo>
                      <a:pt x="362331" y="732917"/>
                      <a:pt x="404241" y="721995"/>
                      <a:pt x="441452" y="700151"/>
                    </a:cubicBezTo>
                    <a:lnTo>
                      <a:pt x="465963" y="693293"/>
                    </a:lnTo>
                    <a:cubicBezTo>
                      <a:pt x="478663" y="693293"/>
                      <a:pt x="489839" y="698119"/>
                      <a:pt x="499364" y="707644"/>
                    </a:cubicBezTo>
                    <a:cubicBezTo>
                      <a:pt x="508889" y="717169"/>
                      <a:pt x="513715" y="728345"/>
                      <a:pt x="513715" y="741045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4" name="Freeform 14"/>
              <p:cNvSpPr/>
              <p:nvPr/>
            </p:nvSpPr>
            <p:spPr>
              <a:xfrm>
                <a:off x="7708680" y="649080"/>
                <a:ext cx="1309320" cy="1494720"/>
              </a:xfrm>
              <a:custGeom>
                <a:avLst/>
                <a:gdLst>
                  <a:gd name="textAreaLeft" fmla="*/ 0 w 1309320"/>
                  <a:gd name="textAreaRight" fmla="*/ 1310040 w 1309320"/>
                  <a:gd name="textAreaTop" fmla="*/ 0 h 1494720"/>
                  <a:gd name="textAreaBottom" fmla="*/ 1495440 h 1494720"/>
                </a:gdLst>
                <a:ahLst/>
                <a:rect l="textAreaLeft" t="textAreaTop" r="textAreaRight" b="textAreaBottom"/>
                <a:pathLst>
                  <a:path w="733806" h="837692">
                    <a:moveTo>
                      <a:pt x="650748" y="647954"/>
                    </a:moveTo>
                    <a:cubicBezTo>
                      <a:pt x="662559" y="634365"/>
                      <a:pt x="677164" y="630682"/>
                      <a:pt x="694436" y="637032"/>
                    </a:cubicBezTo>
                    <a:cubicBezTo>
                      <a:pt x="711708" y="643382"/>
                      <a:pt x="722630" y="654304"/>
                      <a:pt x="727202" y="669798"/>
                    </a:cubicBezTo>
                    <a:cubicBezTo>
                      <a:pt x="731774" y="685292"/>
                      <a:pt x="728091" y="699770"/>
                      <a:pt x="716280" y="713486"/>
                    </a:cubicBezTo>
                    <a:cubicBezTo>
                      <a:pt x="630809" y="796290"/>
                      <a:pt x="531622" y="837692"/>
                      <a:pt x="418846" y="837692"/>
                    </a:cubicBezTo>
                    <a:cubicBezTo>
                      <a:pt x="302387" y="835914"/>
                      <a:pt x="203327" y="795020"/>
                      <a:pt x="121412" y="714883"/>
                    </a:cubicBezTo>
                    <a:cubicBezTo>
                      <a:pt x="40386" y="632079"/>
                      <a:pt x="0" y="533400"/>
                      <a:pt x="0" y="418846"/>
                    </a:cubicBezTo>
                    <a:cubicBezTo>
                      <a:pt x="0" y="303403"/>
                      <a:pt x="40513" y="205105"/>
                      <a:pt x="121412" y="124206"/>
                    </a:cubicBezTo>
                    <a:cubicBezTo>
                      <a:pt x="202311" y="43307"/>
                      <a:pt x="301498" y="1905"/>
                      <a:pt x="418846" y="0"/>
                    </a:cubicBezTo>
                    <a:cubicBezTo>
                      <a:pt x="533400" y="0"/>
                      <a:pt x="632587" y="41402"/>
                      <a:pt x="716280" y="124206"/>
                    </a:cubicBezTo>
                    <a:cubicBezTo>
                      <a:pt x="729869" y="136906"/>
                      <a:pt x="733806" y="151892"/>
                      <a:pt x="727837" y="169291"/>
                    </a:cubicBezTo>
                    <a:cubicBezTo>
                      <a:pt x="721868" y="186690"/>
                      <a:pt x="711200" y="197231"/>
                      <a:pt x="695833" y="201295"/>
                    </a:cubicBezTo>
                    <a:cubicBezTo>
                      <a:pt x="680466" y="205359"/>
                      <a:pt x="664845" y="201041"/>
                      <a:pt x="649478" y="188341"/>
                    </a:cubicBezTo>
                    <a:cubicBezTo>
                      <a:pt x="583946" y="125603"/>
                      <a:pt x="507111" y="93726"/>
                      <a:pt x="418973" y="92837"/>
                    </a:cubicBezTo>
                    <a:cubicBezTo>
                      <a:pt x="328930" y="94742"/>
                      <a:pt x="252476" y="127000"/>
                      <a:pt x="189738" y="189738"/>
                    </a:cubicBezTo>
                    <a:cubicBezTo>
                      <a:pt x="126111" y="252476"/>
                      <a:pt x="94234" y="328422"/>
                      <a:pt x="94234" y="417576"/>
                    </a:cubicBezTo>
                    <a:cubicBezTo>
                      <a:pt x="94234" y="506730"/>
                      <a:pt x="125603" y="583565"/>
                      <a:pt x="188341" y="648081"/>
                    </a:cubicBezTo>
                    <a:cubicBezTo>
                      <a:pt x="251968" y="711708"/>
                      <a:pt x="328930" y="743585"/>
                      <a:pt x="418973" y="743585"/>
                    </a:cubicBezTo>
                    <a:cubicBezTo>
                      <a:pt x="509905" y="743585"/>
                      <a:pt x="587248" y="711708"/>
                      <a:pt x="650875" y="648081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5" name="Freeform 15"/>
              <p:cNvSpPr/>
              <p:nvPr/>
            </p:nvSpPr>
            <p:spPr>
              <a:xfrm>
                <a:off x="9221760" y="253800"/>
                <a:ext cx="1174320" cy="1870920"/>
              </a:xfrm>
              <a:custGeom>
                <a:avLst/>
                <a:gdLst>
                  <a:gd name="textAreaLeft" fmla="*/ 0 w 1174320"/>
                  <a:gd name="textAreaRight" fmla="*/ 1175040 w 1174320"/>
                  <a:gd name="textAreaTop" fmla="*/ 0 h 1870920"/>
                  <a:gd name="textAreaBottom" fmla="*/ 1871640 h 1870920"/>
                </a:gdLst>
                <a:ahLst/>
                <a:rect l="textAreaLeft" t="textAreaTop" r="textAreaRight" b="textAreaBottom"/>
                <a:pathLst>
                  <a:path w="658241" h="1048385">
                    <a:moveTo>
                      <a:pt x="171323" y="604647"/>
                    </a:moveTo>
                    <a:lnTo>
                      <a:pt x="579247" y="245872"/>
                    </a:lnTo>
                    <a:cubicBezTo>
                      <a:pt x="589280" y="236855"/>
                      <a:pt x="600583" y="232410"/>
                      <a:pt x="613410" y="232918"/>
                    </a:cubicBezTo>
                    <a:cubicBezTo>
                      <a:pt x="626237" y="233426"/>
                      <a:pt x="637032" y="238633"/>
                      <a:pt x="646176" y="248666"/>
                    </a:cubicBezTo>
                    <a:cubicBezTo>
                      <a:pt x="654304" y="257810"/>
                      <a:pt x="658241" y="268986"/>
                      <a:pt x="657733" y="282067"/>
                    </a:cubicBezTo>
                    <a:cubicBezTo>
                      <a:pt x="657225" y="295148"/>
                      <a:pt x="652526" y="306451"/>
                      <a:pt x="643382" y="315468"/>
                    </a:cubicBezTo>
                    <a:lnTo>
                      <a:pt x="273685" y="638810"/>
                    </a:lnTo>
                    <a:lnTo>
                      <a:pt x="643382" y="964946"/>
                    </a:lnTo>
                    <a:cubicBezTo>
                      <a:pt x="652526" y="974090"/>
                      <a:pt x="657225" y="985139"/>
                      <a:pt x="657733" y="998347"/>
                    </a:cubicBezTo>
                    <a:cubicBezTo>
                      <a:pt x="658241" y="1011555"/>
                      <a:pt x="654304" y="1022731"/>
                      <a:pt x="646176" y="1031748"/>
                    </a:cubicBezTo>
                    <a:cubicBezTo>
                      <a:pt x="637032" y="1041781"/>
                      <a:pt x="626110" y="1046988"/>
                      <a:pt x="613410" y="1047496"/>
                    </a:cubicBezTo>
                    <a:cubicBezTo>
                      <a:pt x="600710" y="1048004"/>
                      <a:pt x="589280" y="1043559"/>
                      <a:pt x="579247" y="1034542"/>
                    </a:cubicBezTo>
                    <a:lnTo>
                      <a:pt x="168656" y="670179"/>
                    </a:lnTo>
                    <a:cubicBezTo>
                      <a:pt x="160528" y="662940"/>
                      <a:pt x="156591" y="652399"/>
                      <a:pt x="157099" y="638810"/>
                    </a:cubicBezTo>
                    <a:cubicBezTo>
                      <a:pt x="157607" y="625221"/>
                      <a:pt x="162306" y="613791"/>
                      <a:pt x="171450" y="604647"/>
                    </a:cubicBezTo>
                    <a:moveTo>
                      <a:pt x="889" y="1000379"/>
                    </a:moveTo>
                    <a:lnTo>
                      <a:pt x="889" y="48006"/>
                    </a:lnTo>
                    <a:cubicBezTo>
                      <a:pt x="0" y="28956"/>
                      <a:pt x="7493" y="15494"/>
                      <a:pt x="23368" y="7747"/>
                    </a:cubicBezTo>
                    <a:cubicBezTo>
                      <a:pt x="39243" y="0"/>
                      <a:pt x="55245" y="0"/>
                      <a:pt x="71120" y="7747"/>
                    </a:cubicBezTo>
                    <a:cubicBezTo>
                      <a:pt x="86995" y="15494"/>
                      <a:pt x="94996" y="28829"/>
                      <a:pt x="94996" y="48006"/>
                    </a:cubicBezTo>
                    <a:lnTo>
                      <a:pt x="94996" y="1000379"/>
                    </a:lnTo>
                    <a:cubicBezTo>
                      <a:pt x="94996" y="1019429"/>
                      <a:pt x="86995" y="1032891"/>
                      <a:pt x="71120" y="1040638"/>
                    </a:cubicBezTo>
                    <a:cubicBezTo>
                      <a:pt x="55245" y="1048385"/>
                      <a:pt x="39243" y="1048385"/>
                      <a:pt x="23368" y="1040638"/>
                    </a:cubicBezTo>
                    <a:cubicBezTo>
                      <a:pt x="7493" y="1032891"/>
                      <a:pt x="0" y="1019556"/>
                      <a:pt x="889" y="1000379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46" name="Group 16"/>
            <p:cNvGrpSpPr/>
            <p:nvPr/>
          </p:nvGrpSpPr>
          <p:grpSpPr>
            <a:xfrm>
              <a:off x="11147400" y="648720"/>
              <a:ext cx="2938680" cy="1495080"/>
              <a:chOff x="11147400" y="648720"/>
              <a:chExt cx="2938680" cy="1495080"/>
            </a:xfrm>
          </p:grpSpPr>
          <p:sp>
            <p:nvSpPr>
              <p:cNvPr id="247" name="Freeform 17"/>
              <p:cNvSpPr/>
              <p:nvPr/>
            </p:nvSpPr>
            <p:spPr>
              <a:xfrm>
                <a:off x="11147400" y="648720"/>
                <a:ext cx="1309320" cy="1494720"/>
              </a:xfrm>
              <a:custGeom>
                <a:avLst/>
                <a:gdLst>
                  <a:gd name="textAreaLeft" fmla="*/ 0 w 1309320"/>
                  <a:gd name="textAreaRight" fmla="*/ 1310040 w 1309320"/>
                  <a:gd name="textAreaTop" fmla="*/ 0 h 1494720"/>
                  <a:gd name="textAreaBottom" fmla="*/ 1495440 h 1494720"/>
                </a:gdLst>
                <a:ahLst/>
                <a:rect l="textAreaLeft" t="textAreaTop" r="textAreaRight" b="textAreaBottom"/>
                <a:pathLst>
                  <a:path w="733806" h="837819">
                    <a:moveTo>
                      <a:pt x="650748" y="648081"/>
                    </a:moveTo>
                    <a:cubicBezTo>
                      <a:pt x="662559" y="634492"/>
                      <a:pt x="677164" y="630809"/>
                      <a:pt x="694436" y="637159"/>
                    </a:cubicBezTo>
                    <a:cubicBezTo>
                      <a:pt x="711708" y="643509"/>
                      <a:pt x="722630" y="654431"/>
                      <a:pt x="727202" y="669925"/>
                    </a:cubicBezTo>
                    <a:cubicBezTo>
                      <a:pt x="731774" y="685419"/>
                      <a:pt x="728091" y="699897"/>
                      <a:pt x="716280" y="713613"/>
                    </a:cubicBezTo>
                    <a:cubicBezTo>
                      <a:pt x="630809" y="796417"/>
                      <a:pt x="531622" y="837819"/>
                      <a:pt x="418846" y="837819"/>
                    </a:cubicBezTo>
                    <a:cubicBezTo>
                      <a:pt x="302387" y="836041"/>
                      <a:pt x="203327" y="795147"/>
                      <a:pt x="121412" y="715010"/>
                    </a:cubicBezTo>
                    <a:cubicBezTo>
                      <a:pt x="40513" y="632206"/>
                      <a:pt x="0" y="533400"/>
                      <a:pt x="0" y="418846"/>
                    </a:cubicBezTo>
                    <a:cubicBezTo>
                      <a:pt x="0" y="303403"/>
                      <a:pt x="40513" y="205105"/>
                      <a:pt x="121412" y="124206"/>
                    </a:cubicBezTo>
                    <a:cubicBezTo>
                      <a:pt x="202311" y="43307"/>
                      <a:pt x="301498" y="1905"/>
                      <a:pt x="418846" y="0"/>
                    </a:cubicBezTo>
                    <a:cubicBezTo>
                      <a:pt x="533400" y="0"/>
                      <a:pt x="632587" y="41402"/>
                      <a:pt x="716280" y="124206"/>
                    </a:cubicBezTo>
                    <a:cubicBezTo>
                      <a:pt x="729869" y="136906"/>
                      <a:pt x="733806" y="151892"/>
                      <a:pt x="727837" y="169291"/>
                    </a:cubicBezTo>
                    <a:cubicBezTo>
                      <a:pt x="721868" y="186690"/>
                      <a:pt x="711200" y="197231"/>
                      <a:pt x="695833" y="201295"/>
                    </a:cubicBezTo>
                    <a:cubicBezTo>
                      <a:pt x="680466" y="205359"/>
                      <a:pt x="664845" y="201041"/>
                      <a:pt x="649478" y="188341"/>
                    </a:cubicBezTo>
                    <a:cubicBezTo>
                      <a:pt x="583946" y="125603"/>
                      <a:pt x="507111" y="93726"/>
                      <a:pt x="418973" y="92837"/>
                    </a:cubicBezTo>
                    <a:cubicBezTo>
                      <a:pt x="328930" y="94742"/>
                      <a:pt x="252476" y="127000"/>
                      <a:pt x="189738" y="189738"/>
                    </a:cubicBezTo>
                    <a:cubicBezTo>
                      <a:pt x="126111" y="252476"/>
                      <a:pt x="94234" y="328422"/>
                      <a:pt x="94234" y="417576"/>
                    </a:cubicBezTo>
                    <a:cubicBezTo>
                      <a:pt x="94234" y="506730"/>
                      <a:pt x="125603" y="583565"/>
                      <a:pt x="188341" y="648081"/>
                    </a:cubicBezTo>
                    <a:cubicBezTo>
                      <a:pt x="251968" y="711708"/>
                      <a:pt x="328930" y="743585"/>
                      <a:pt x="418973" y="743585"/>
                    </a:cubicBezTo>
                    <a:cubicBezTo>
                      <a:pt x="509905" y="743585"/>
                      <a:pt x="587248" y="711708"/>
                      <a:pt x="650875" y="648081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8" name="Freeform 18"/>
              <p:cNvSpPr/>
              <p:nvPr/>
            </p:nvSpPr>
            <p:spPr>
              <a:xfrm>
                <a:off x="12588840" y="651240"/>
                <a:ext cx="1497240" cy="1492560"/>
              </a:xfrm>
              <a:custGeom>
                <a:avLst/>
                <a:gdLst>
                  <a:gd name="textAreaLeft" fmla="*/ 0 w 1497240"/>
                  <a:gd name="textAreaRight" fmla="*/ 1497960 w 1497240"/>
                  <a:gd name="textAreaTop" fmla="*/ 0 h 1492560"/>
                  <a:gd name="textAreaBottom" fmla="*/ 1493280 h 1492560"/>
                </a:gdLst>
                <a:ahLst/>
                <a:rect l="textAreaLeft" t="textAreaTop" r="textAreaRight" b="textAreaBottom"/>
                <a:pathLst>
                  <a:path w="839089" h="836422">
                    <a:moveTo>
                      <a:pt x="420243" y="742315"/>
                    </a:moveTo>
                    <a:cubicBezTo>
                      <a:pt x="484759" y="742315"/>
                      <a:pt x="545338" y="725043"/>
                      <a:pt x="601726" y="690499"/>
                    </a:cubicBezTo>
                    <a:cubicBezTo>
                      <a:pt x="613537" y="683260"/>
                      <a:pt x="623570" y="679577"/>
                      <a:pt x="631698" y="679577"/>
                    </a:cubicBezTo>
                    <a:cubicBezTo>
                      <a:pt x="644398" y="679577"/>
                      <a:pt x="655320" y="684149"/>
                      <a:pt x="664464" y="693166"/>
                    </a:cubicBezTo>
                    <a:cubicBezTo>
                      <a:pt x="673608" y="702183"/>
                      <a:pt x="678180" y="713232"/>
                      <a:pt x="678180" y="725932"/>
                    </a:cubicBezTo>
                    <a:cubicBezTo>
                      <a:pt x="678180" y="744093"/>
                      <a:pt x="669036" y="758190"/>
                      <a:pt x="650875" y="768223"/>
                    </a:cubicBezTo>
                    <a:cubicBezTo>
                      <a:pt x="583565" y="813689"/>
                      <a:pt x="506730" y="836422"/>
                      <a:pt x="420243" y="836422"/>
                    </a:cubicBezTo>
                    <a:cubicBezTo>
                      <a:pt x="305689" y="836422"/>
                      <a:pt x="206502" y="795528"/>
                      <a:pt x="122809" y="713613"/>
                    </a:cubicBezTo>
                    <a:cubicBezTo>
                      <a:pt x="41021" y="631698"/>
                      <a:pt x="0" y="533019"/>
                      <a:pt x="0" y="417576"/>
                    </a:cubicBezTo>
                    <a:cubicBezTo>
                      <a:pt x="0" y="301117"/>
                      <a:pt x="40894" y="202946"/>
                      <a:pt x="122809" y="122809"/>
                    </a:cubicBezTo>
                    <a:cubicBezTo>
                      <a:pt x="206502" y="40894"/>
                      <a:pt x="305689" y="0"/>
                      <a:pt x="420243" y="0"/>
                    </a:cubicBezTo>
                    <a:cubicBezTo>
                      <a:pt x="555752" y="0"/>
                      <a:pt x="663956" y="60960"/>
                      <a:pt x="744982" y="182753"/>
                    </a:cubicBezTo>
                    <a:lnTo>
                      <a:pt x="744982" y="58801"/>
                    </a:lnTo>
                    <a:cubicBezTo>
                      <a:pt x="744093" y="39751"/>
                      <a:pt x="751586" y="26289"/>
                      <a:pt x="767461" y="18542"/>
                    </a:cubicBezTo>
                    <a:cubicBezTo>
                      <a:pt x="783336" y="10795"/>
                      <a:pt x="799338" y="10795"/>
                      <a:pt x="815213" y="18542"/>
                    </a:cubicBezTo>
                    <a:cubicBezTo>
                      <a:pt x="831088" y="26289"/>
                      <a:pt x="839089" y="39624"/>
                      <a:pt x="839089" y="58801"/>
                    </a:cubicBezTo>
                    <a:lnTo>
                      <a:pt x="839089" y="777748"/>
                    </a:lnTo>
                    <a:cubicBezTo>
                      <a:pt x="839089" y="790448"/>
                      <a:pt x="834263" y="801370"/>
                      <a:pt x="824738" y="810514"/>
                    </a:cubicBezTo>
                    <a:cubicBezTo>
                      <a:pt x="815213" y="819658"/>
                      <a:pt x="804037" y="824103"/>
                      <a:pt x="791337" y="824103"/>
                    </a:cubicBezTo>
                    <a:cubicBezTo>
                      <a:pt x="779526" y="824103"/>
                      <a:pt x="769239" y="820166"/>
                      <a:pt x="760603" y="812546"/>
                    </a:cubicBezTo>
                    <a:cubicBezTo>
                      <a:pt x="751967" y="804926"/>
                      <a:pt x="746760" y="795020"/>
                      <a:pt x="744855" y="783209"/>
                    </a:cubicBezTo>
                    <a:lnTo>
                      <a:pt x="744855" y="417576"/>
                    </a:lnTo>
                    <a:cubicBezTo>
                      <a:pt x="744855" y="327533"/>
                      <a:pt x="712978" y="251079"/>
                      <a:pt x="649351" y="188341"/>
                    </a:cubicBezTo>
                    <a:cubicBezTo>
                      <a:pt x="585724" y="124714"/>
                      <a:pt x="509270" y="92837"/>
                      <a:pt x="420116" y="92837"/>
                    </a:cubicBezTo>
                    <a:cubicBezTo>
                      <a:pt x="330073" y="92837"/>
                      <a:pt x="253238" y="124714"/>
                      <a:pt x="189611" y="188341"/>
                    </a:cubicBezTo>
                    <a:cubicBezTo>
                      <a:pt x="125984" y="251079"/>
                      <a:pt x="94107" y="327533"/>
                      <a:pt x="94107" y="417576"/>
                    </a:cubicBezTo>
                    <a:cubicBezTo>
                      <a:pt x="94107" y="507619"/>
                      <a:pt x="125984" y="584454"/>
                      <a:pt x="189611" y="648081"/>
                    </a:cubicBezTo>
                    <a:cubicBezTo>
                      <a:pt x="254127" y="710819"/>
                      <a:pt x="330962" y="742188"/>
                      <a:pt x="420116" y="742188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49" name="Group 19"/>
            <p:cNvGrpSpPr/>
            <p:nvPr/>
          </p:nvGrpSpPr>
          <p:grpSpPr>
            <a:xfrm>
              <a:off x="8637480" y="2416320"/>
              <a:ext cx="4664160" cy="747360"/>
              <a:chOff x="8637480" y="2416320"/>
              <a:chExt cx="4664160" cy="747360"/>
            </a:xfrm>
          </p:grpSpPr>
          <p:sp>
            <p:nvSpPr>
              <p:cNvPr id="250" name="Freeform 20"/>
              <p:cNvSpPr/>
              <p:nvPr/>
            </p:nvSpPr>
            <p:spPr>
              <a:xfrm>
                <a:off x="8637480" y="2520000"/>
                <a:ext cx="482760" cy="635040"/>
              </a:xfrm>
              <a:custGeom>
                <a:avLst/>
                <a:gdLst>
                  <a:gd name="textAreaLeft" fmla="*/ 0 w 482760"/>
                  <a:gd name="textAreaRight" fmla="*/ 483480 w 482760"/>
                  <a:gd name="textAreaTop" fmla="*/ 0 h 635040"/>
                  <a:gd name="textAreaBottom" fmla="*/ 635760 h 635040"/>
                </a:gdLst>
                <a:ahLst/>
                <a:rect l="textAreaLeft" t="textAreaTop" r="textAreaRight" b="textAreaBottom"/>
                <a:pathLst>
                  <a:path w="270891" h="356108">
                    <a:moveTo>
                      <a:pt x="183896" y="285750"/>
                    </a:moveTo>
                    <a:cubicBezTo>
                      <a:pt x="193548" y="277622"/>
                      <a:pt x="198501" y="266065"/>
                      <a:pt x="198501" y="251079"/>
                    </a:cubicBezTo>
                    <a:cubicBezTo>
                      <a:pt x="198501" y="235712"/>
                      <a:pt x="193421" y="223774"/>
                      <a:pt x="183134" y="215138"/>
                    </a:cubicBezTo>
                    <a:cubicBezTo>
                      <a:pt x="172847" y="206502"/>
                      <a:pt x="159131" y="202057"/>
                      <a:pt x="141859" y="202057"/>
                    </a:cubicBezTo>
                    <a:lnTo>
                      <a:pt x="71374" y="202057"/>
                    </a:lnTo>
                    <a:lnTo>
                      <a:pt x="71374" y="298069"/>
                    </a:lnTo>
                    <a:lnTo>
                      <a:pt x="143383" y="298069"/>
                    </a:lnTo>
                    <a:cubicBezTo>
                      <a:pt x="160655" y="298069"/>
                      <a:pt x="174244" y="294005"/>
                      <a:pt x="183896" y="285750"/>
                    </a:cubicBezTo>
                    <a:moveTo>
                      <a:pt x="71374" y="146939"/>
                    </a:moveTo>
                    <a:lnTo>
                      <a:pt x="136652" y="146939"/>
                    </a:lnTo>
                    <a:cubicBezTo>
                      <a:pt x="153670" y="146939"/>
                      <a:pt x="166751" y="143129"/>
                      <a:pt x="175895" y="135509"/>
                    </a:cubicBezTo>
                    <a:cubicBezTo>
                      <a:pt x="185039" y="127889"/>
                      <a:pt x="189738" y="116840"/>
                      <a:pt x="189738" y="102616"/>
                    </a:cubicBezTo>
                    <a:cubicBezTo>
                      <a:pt x="189738" y="88392"/>
                      <a:pt x="185166" y="77343"/>
                      <a:pt x="175895" y="69469"/>
                    </a:cubicBezTo>
                    <a:cubicBezTo>
                      <a:pt x="166624" y="61595"/>
                      <a:pt x="153670" y="57785"/>
                      <a:pt x="136652" y="57785"/>
                    </a:cubicBezTo>
                    <a:lnTo>
                      <a:pt x="71374" y="57785"/>
                    </a:lnTo>
                    <a:close/>
                    <a:moveTo>
                      <a:pt x="251460" y="203581"/>
                    </a:moveTo>
                    <a:cubicBezTo>
                      <a:pt x="264414" y="219964"/>
                      <a:pt x="270891" y="238633"/>
                      <a:pt x="270891" y="259715"/>
                    </a:cubicBezTo>
                    <a:cubicBezTo>
                      <a:pt x="270891" y="278765"/>
                      <a:pt x="266192" y="295529"/>
                      <a:pt x="256794" y="310007"/>
                    </a:cubicBezTo>
                    <a:cubicBezTo>
                      <a:pt x="247396" y="324485"/>
                      <a:pt x="233934" y="335788"/>
                      <a:pt x="216281" y="343916"/>
                    </a:cubicBezTo>
                    <a:cubicBezTo>
                      <a:pt x="198628" y="352044"/>
                      <a:pt x="177673" y="356108"/>
                      <a:pt x="153543" y="356108"/>
                    </a:cubicBezTo>
                    <a:lnTo>
                      <a:pt x="0" y="356108"/>
                    </a:lnTo>
                    <a:lnTo>
                      <a:pt x="0" y="0"/>
                    </a:lnTo>
                    <a:lnTo>
                      <a:pt x="146939" y="0"/>
                    </a:lnTo>
                    <a:cubicBezTo>
                      <a:pt x="171069" y="0"/>
                      <a:pt x="191897" y="3937"/>
                      <a:pt x="209423" y="11684"/>
                    </a:cubicBezTo>
                    <a:cubicBezTo>
                      <a:pt x="226949" y="19431"/>
                      <a:pt x="240157" y="30353"/>
                      <a:pt x="249174" y="44323"/>
                    </a:cubicBezTo>
                    <a:cubicBezTo>
                      <a:pt x="258191" y="58293"/>
                      <a:pt x="262636" y="74041"/>
                      <a:pt x="262636" y="91821"/>
                    </a:cubicBezTo>
                    <a:cubicBezTo>
                      <a:pt x="262636" y="112649"/>
                      <a:pt x="257048" y="129921"/>
                      <a:pt x="245999" y="143891"/>
                    </a:cubicBezTo>
                    <a:cubicBezTo>
                      <a:pt x="234950" y="157861"/>
                      <a:pt x="220218" y="167767"/>
                      <a:pt x="201803" y="173482"/>
                    </a:cubicBezTo>
                    <a:cubicBezTo>
                      <a:pt x="221869" y="177292"/>
                      <a:pt x="238379" y="187198"/>
                      <a:pt x="251333" y="203581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1" name="Freeform 21"/>
              <p:cNvSpPr/>
              <p:nvPr/>
            </p:nvSpPr>
            <p:spPr>
              <a:xfrm>
                <a:off x="9190440" y="2643120"/>
                <a:ext cx="501840" cy="520560"/>
              </a:xfrm>
              <a:custGeom>
                <a:avLst/>
                <a:gdLst>
                  <a:gd name="textAreaLeft" fmla="*/ 0 w 501840"/>
                  <a:gd name="textAreaRight" fmla="*/ 502560 w 501840"/>
                  <a:gd name="textAreaTop" fmla="*/ 0 h 520560"/>
                  <a:gd name="textAreaBottom" fmla="*/ 521280 h 520560"/>
                </a:gdLst>
                <a:ahLst/>
                <a:rect l="textAreaLeft" t="textAreaTop" r="textAreaRight" b="textAreaBottom"/>
                <a:pathLst>
                  <a:path w="281432" h="292100">
                    <a:moveTo>
                      <a:pt x="207137" y="119507"/>
                    </a:moveTo>
                    <a:cubicBezTo>
                      <a:pt x="206756" y="101092"/>
                      <a:pt x="200152" y="86487"/>
                      <a:pt x="187198" y="75311"/>
                    </a:cubicBezTo>
                    <a:cubicBezTo>
                      <a:pt x="174244" y="64135"/>
                      <a:pt x="158496" y="58674"/>
                      <a:pt x="139700" y="58674"/>
                    </a:cubicBezTo>
                    <a:cubicBezTo>
                      <a:pt x="122047" y="58674"/>
                      <a:pt x="107061" y="64008"/>
                      <a:pt x="94996" y="74803"/>
                    </a:cubicBezTo>
                    <a:cubicBezTo>
                      <a:pt x="82931" y="85598"/>
                      <a:pt x="75438" y="100457"/>
                      <a:pt x="72771" y="119507"/>
                    </a:cubicBezTo>
                    <a:close/>
                    <a:moveTo>
                      <a:pt x="279146" y="167513"/>
                    </a:moveTo>
                    <a:lnTo>
                      <a:pt x="72390" y="167513"/>
                    </a:lnTo>
                    <a:cubicBezTo>
                      <a:pt x="74041" y="187960"/>
                      <a:pt x="81280" y="203962"/>
                      <a:pt x="93853" y="215519"/>
                    </a:cubicBezTo>
                    <a:cubicBezTo>
                      <a:pt x="106426" y="227076"/>
                      <a:pt x="121920" y="232918"/>
                      <a:pt x="140335" y="232918"/>
                    </a:cubicBezTo>
                    <a:cubicBezTo>
                      <a:pt x="166878" y="232918"/>
                      <a:pt x="185801" y="221488"/>
                      <a:pt x="196977" y="198755"/>
                    </a:cubicBezTo>
                    <a:lnTo>
                      <a:pt x="274066" y="198755"/>
                    </a:lnTo>
                    <a:cubicBezTo>
                      <a:pt x="265938" y="225933"/>
                      <a:pt x="250190" y="248285"/>
                      <a:pt x="227076" y="265811"/>
                    </a:cubicBezTo>
                    <a:cubicBezTo>
                      <a:pt x="203962" y="283337"/>
                      <a:pt x="175514" y="292100"/>
                      <a:pt x="141859" y="292100"/>
                    </a:cubicBezTo>
                    <a:cubicBezTo>
                      <a:pt x="114681" y="292100"/>
                      <a:pt x="90297" y="286004"/>
                      <a:pt x="68707" y="273939"/>
                    </a:cubicBezTo>
                    <a:cubicBezTo>
                      <a:pt x="47117" y="261874"/>
                      <a:pt x="30226" y="244729"/>
                      <a:pt x="18161" y="222631"/>
                    </a:cubicBezTo>
                    <a:cubicBezTo>
                      <a:pt x="6096" y="200533"/>
                      <a:pt x="0" y="175006"/>
                      <a:pt x="0" y="146050"/>
                    </a:cubicBezTo>
                    <a:cubicBezTo>
                      <a:pt x="0" y="116840"/>
                      <a:pt x="5969" y="91059"/>
                      <a:pt x="17907" y="68961"/>
                    </a:cubicBezTo>
                    <a:cubicBezTo>
                      <a:pt x="29845" y="46863"/>
                      <a:pt x="46482" y="29845"/>
                      <a:pt x="67945" y="17907"/>
                    </a:cubicBezTo>
                    <a:cubicBezTo>
                      <a:pt x="89408" y="5969"/>
                      <a:pt x="114046" y="0"/>
                      <a:pt x="141986" y="0"/>
                    </a:cubicBezTo>
                    <a:cubicBezTo>
                      <a:pt x="168910" y="0"/>
                      <a:pt x="192913" y="5842"/>
                      <a:pt x="214249" y="17399"/>
                    </a:cubicBezTo>
                    <a:cubicBezTo>
                      <a:pt x="235585" y="28956"/>
                      <a:pt x="251968" y="45339"/>
                      <a:pt x="263779" y="66675"/>
                    </a:cubicBezTo>
                    <a:cubicBezTo>
                      <a:pt x="275590" y="88011"/>
                      <a:pt x="281432" y="112395"/>
                      <a:pt x="281432" y="139827"/>
                    </a:cubicBezTo>
                    <a:lnTo>
                      <a:pt x="279400" y="167386"/>
                    </a:ln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2" name="Freeform 22"/>
              <p:cNvSpPr/>
              <p:nvPr/>
            </p:nvSpPr>
            <p:spPr>
              <a:xfrm>
                <a:off x="9785160" y="2644200"/>
                <a:ext cx="480240" cy="511200"/>
              </a:xfrm>
              <a:custGeom>
                <a:avLst/>
                <a:gdLst>
                  <a:gd name="textAreaLeft" fmla="*/ 0 w 480240"/>
                  <a:gd name="textAreaRight" fmla="*/ 480960 w 480240"/>
                  <a:gd name="textAreaTop" fmla="*/ 0 h 511200"/>
                  <a:gd name="textAreaBottom" fmla="*/ 511920 h 511200"/>
                </a:gdLst>
                <a:ahLst/>
                <a:rect l="textAreaLeft" t="textAreaTop" r="textAreaRight" b="textAreaBottom"/>
                <a:pathLst>
                  <a:path w="269367" h="286766">
                    <a:moveTo>
                      <a:pt x="238252" y="31877"/>
                    </a:moveTo>
                    <a:cubicBezTo>
                      <a:pt x="258953" y="53086"/>
                      <a:pt x="269367" y="82804"/>
                      <a:pt x="269367" y="120904"/>
                    </a:cubicBezTo>
                    <a:lnTo>
                      <a:pt x="269367" y="286766"/>
                    </a:lnTo>
                    <a:lnTo>
                      <a:pt x="197993" y="286766"/>
                    </a:lnTo>
                    <a:lnTo>
                      <a:pt x="197993" y="130556"/>
                    </a:lnTo>
                    <a:cubicBezTo>
                      <a:pt x="197993" y="108077"/>
                      <a:pt x="192405" y="90805"/>
                      <a:pt x="181102" y="78740"/>
                    </a:cubicBezTo>
                    <a:cubicBezTo>
                      <a:pt x="169799" y="66675"/>
                      <a:pt x="154559" y="60579"/>
                      <a:pt x="135128" y="60579"/>
                    </a:cubicBezTo>
                    <a:cubicBezTo>
                      <a:pt x="115443" y="60579"/>
                      <a:pt x="99822" y="66548"/>
                      <a:pt x="88392" y="78740"/>
                    </a:cubicBezTo>
                    <a:cubicBezTo>
                      <a:pt x="76962" y="90932"/>
                      <a:pt x="71247" y="108077"/>
                      <a:pt x="71247" y="130556"/>
                    </a:cubicBezTo>
                    <a:lnTo>
                      <a:pt x="71247" y="286766"/>
                    </a:lnTo>
                    <a:lnTo>
                      <a:pt x="0" y="286766"/>
                    </a:lnTo>
                    <a:lnTo>
                      <a:pt x="0" y="4064"/>
                    </a:lnTo>
                    <a:lnTo>
                      <a:pt x="71374" y="4064"/>
                    </a:lnTo>
                    <a:lnTo>
                      <a:pt x="71374" y="39243"/>
                    </a:lnTo>
                    <a:cubicBezTo>
                      <a:pt x="80899" y="26924"/>
                      <a:pt x="93091" y="17399"/>
                      <a:pt x="107823" y="10414"/>
                    </a:cubicBezTo>
                    <a:cubicBezTo>
                      <a:pt x="122555" y="3429"/>
                      <a:pt x="138938" y="0"/>
                      <a:pt x="156591" y="0"/>
                    </a:cubicBezTo>
                    <a:cubicBezTo>
                      <a:pt x="190246" y="0"/>
                      <a:pt x="217424" y="10668"/>
                      <a:pt x="238252" y="31877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3" name="Freeform 23"/>
              <p:cNvSpPr/>
              <p:nvPr/>
            </p:nvSpPr>
            <p:spPr>
              <a:xfrm>
                <a:off x="10354680" y="2643120"/>
                <a:ext cx="501840" cy="520560"/>
              </a:xfrm>
              <a:custGeom>
                <a:avLst/>
                <a:gdLst>
                  <a:gd name="textAreaLeft" fmla="*/ 0 w 501840"/>
                  <a:gd name="textAreaRight" fmla="*/ 502560 w 501840"/>
                  <a:gd name="textAreaTop" fmla="*/ 0 h 520560"/>
                  <a:gd name="textAreaBottom" fmla="*/ 521280 h 520560"/>
                </a:gdLst>
                <a:ahLst/>
                <a:rect l="textAreaLeft" t="textAreaTop" r="textAreaRight" b="textAreaBottom"/>
                <a:pathLst>
                  <a:path w="281432" h="292100">
                    <a:moveTo>
                      <a:pt x="207137" y="119507"/>
                    </a:moveTo>
                    <a:cubicBezTo>
                      <a:pt x="206756" y="101092"/>
                      <a:pt x="200152" y="86487"/>
                      <a:pt x="187198" y="75311"/>
                    </a:cubicBezTo>
                    <a:cubicBezTo>
                      <a:pt x="174244" y="64135"/>
                      <a:pt x="158496" y="58674"/>
                      <a:pt x="139700" y="58674"/>
                    </a:cubicBezTo>
                    <a:cubicBezTo>
                      <a:pt x="122047" y="58674"/>
                      <a:pt x="107061" y="64008"/>
                      <a:pt x="94996" y="74803"/>
                    </a:cubicBezTo>
                    <a:cubicBezTo>
                      <a:pt x="82931" y="85598"/>
                      <a:pt x="75438" y="100457"/>
                      <a:pt x="72771" y="119507"/>
                    </a:cubicBezTo>
                    <a:close/>
                    <a:moveTo>
                      <a:pt x="279146" y="167513"/>
                    </a:moveTo>
                    <a:lnTo>
                      <a:pt x="72390" y="167513"/>
                    </a:lnTo>
                    <a:cubicBezTo>
                      <a:pt x="74041" y="187960"/>
                      <a:pt x="81280" y="203962"/>
                      <a:pt x="93853" y="215519"/>
                    </a:cubicBezTo>
                    <a:cubicBezTo>
                      <a:pt x="106426" y="227076"/>
                      <a:pt x="121920" y="232918"/>
                      <a:pt x="140335" y="232918"/>
                    </a:cubicBezTo>
                    <a:cubicBezTo>
                      <a:pt x="166878" y="232918"/>
                      <a:pt x="185801" y="221488"/>
                      <a:pt x="196977" y="198755"/>
                    </a:cubicBezTo>
                    <a:lnTo>
                      <a:pt x="274066" y="198755"/>
                    </a:lnTo>
                    <a:cubicBezTo>
                      <a:pt x="265938" y="225933"/>
                      <a:pt x="250190" y="248285"/>
                      <a:pt x="227076" y="265811"/>
                    </a:cubicBezTo>
                    <a:cubicBezTo>
                      <a:pt x="203962" y="283337"/>
                      <a:pt x="175514" y="292100"/>
                      <a:pt x="141859" y="292100"/>
                    </a:cubicBezTo>
                    <a:cubicBezTo>
                      <a:pt x="114681" y="292100"/>
                      <a:pt x="90170" y="286004"/>
                      <a:pt x="68707" y="273939"/>
                    </a:cubicBezTo>
                    <a:cubicBezTo>
                      <a:pt x="47244" y="261874"/>
                      <a:pt x="30226" y="244729"/>
                      <a:pt x="18161" y="222631"/>
                    </a:cubicBezTo>
                    <a:cubicBezTo>
                      <a:pt x="6096" y="200533"/>
                      <a:pt x="0" y="175006"/>
                      <a:pt x="0" y="146050"/>
                    </a:cubicBezTo>
                    <a:cubicBezTo>
                      <a:pt x="0" y="116840"/>
                      <a:pt x="5969" y="91059"/>
                      <a:pt x="17907" y="68961"/>
                    </a:cubicBezTo>
                    <a:cubicBezTo>
                      <a:pt x="29845" y="46863"/>
                      <a:pt x="46482" y="29845"/>
                      <a:pt x="67945" y="17907"/>
                    </a:cubicBezTo>
                    <a:cubicBezTo>
                      <a:pt x="89408" y="5969"/>
                      <a:pt x="114046" y="0"/>
                      <a:pt x="141986" y="0"/>
                    </a:cubicBezTo>
                    <a:cubicBezTo>
                      <a:pt x="168910" y="0"/>
                      <a:pt x="192913" y="5842"/>
                      <a:pt x="214249" y="17399"/>
                    </a:cubicBezTo>
                    <a:cubicBezTo>
                      <a:pt x="235585" y="28956"/>
                      <a:pt x="251968" y="45339"/>
                      <a:pt x="263779" y="66675"/>
                    </a:cubicBezTo>
                    <a:cubicBezTo>
                      <a:pt x="275590" y="88011"/>
                      <a:pt x="281432" y="112395"/>
                      <a:pt x="281432" y="139827"/>
                    </a:cubicBezTo>
                    <a:lnTo>
                      <a:pt x="279400" y="167386"/>
                    </a:ln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4" name="Freeform 24"/>
              <p:cNvSpPr/>
              <p:nvPr/>
            </p:nvSpPr>
            <p:spPr>
              <a:xfrm>
                <a:off x="10905480" y="2446200"/>
                <a:ext cx="274680" cy="709200"/>
              </a:xfrm>
              <a:custGeom>
                <a:avLst/>
                <a:gdLst>
                  <a:gd name="textAreaLeft" fmla="*/ 0 w 274680"/>
                  <a:gd name="textAreaRight" fmla="*/ 275400 w 274680"/>
                  <a:gd name="textAreaTop" fmla="*/ 0 h 709200"/>
                  <a:gd name="textAreaBottom" fmla="*/ 709920 h 709200"/>
                </a:gdLst>
                <a:ahLst/>
                <a:rect l="textAreaLeft" t="textAreaTop" r="textAreaRight" b="textAreaBottom"/>
                <a:pathLst>
                  <a:path w="154178" h="397637">
                    <a:moveTo>
                      <a:pt x="154178" y="173609"/>
                    </a:moveTo>
                    <a:lnTo>
                      <a:pt x="104648" y="173609"/>
                    </a:lnTo>
                    <a:lnTo>
                      <a:pt x="104648" y="397637"/>
                    </a:lnTo>
                    <a:lnTo>
                      <a:pt x="32131" y="397637"/>
                    </a:lnTo>
                    <a:lnTo>
                      <a:pt x="32131" y="173609"/>
                    </a:lnTo>
                    <a:lnTo>
                      <a:pt x="0" y="173609"/>
                    </a:lnTo>
                    <a:lnTo>
                      <a:pt x="0" y="114935"/>
                    </a:lnTo>
                    <a:lnTo>
                      <a:pt x="32131" y="114935"/>
                    </a:lnTo>
                    <a:lnTo>
                      <a:pt x="32131" y="100584"/>
                    </a:lnTo>
                    <a:cubicBezTo>
                      <a:pt x="32131" y="65913"/>
                      <a:pt x="42037" y="40386"/>
                      <a:pt x="61722" y="24003"/>
                    </a:cubicBezTo>
                    <a:cubicBezTo>
                      <a:pt x="81407" y="7620"/>
                      <a:pt x="111252" y="0"/>
                      <a:pt x="151003" y="1016"/>
                    </a:cubicBezTo>
                    <a:lnTo>
                      <a:pt x="151003" y="61214"/>
                    </a:lnTo>
                    <a:cubicBezTo>
                      <a:pt x="133731" y="60833"/>
                      <a:pt x="121539" y="63754"/>
                      <a:pt x="114808" y="69850"/>
                    </a:cubicBezTo>
                    <a:cubicBezTo>
                      <a:pt x="108077" y="75946"/>
                      <a:pt x="104648" y="86995"/>
                      <a:pt x="104648" y="102997"/>
                    </a:cubicBezTo>
                    <a:lnTo>
                      <a:pt x="104648" y="114681"/>
                    </a:lnTo>
                    <a:lnTo>
                      <a:pt x="154178" y="114681"/>
                    </a:lnTo>
                    <a:close/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5" name="Freeform 25"/>
              <p:cNvSpPr/>
              <p:nvPr/>
            </p:nvSpPr>
            <p:spPr>
              <a:xfrm>
                <a:off x="11222640" y="2416320"/>
                <a:ext cx="208800" cy="739080"/>
              </a:xfrm>
              <a:custGeom>
                <a:avLst/>
                <a:gdLst>
                  <a:gd name="textAreaLeft" fmla="*/ 0 w 208800"/>
                  <a:gd name="textAreaRight" fmla="*/ 209520 w 208800"/>
                  <a:gd name="textAreaTop" fmla="*/ 0 h 739080"/>
                  <a:gd name="textAreaBottom" fmla="*/ 739800 h 739080"/>
                </a:gdLst>
                <a:ahLst/>
                <a:rect l="textAreaLeft" t="textAreaTop" r="textAreaRight" b="textAreaBottom"/>
                <a:pathLst>
                  <a:path w="117348" h="414401">
                    <a:moveTo>
                      <a:pt x="97409" y="414401"/>
                    </a:moveTo>
                    <a:lnTo>
                      <a:pt x="26035" y="414401"/>
                    </a:lnTo>
                    <a:lnTo>
                      <a:pt x="26035" y="131699"/>
                    </a:lnTo>
                    <a:lnTo>
                      <a:pt x="97409" y="131699"/>
                    </a:lnTo>
                    <a:close/>
                    <a:moveTo>
                      <a:pt x="117348" y="58166"/>
                    </a:moveTo>
                    <a:lnTo>
                      <a:pt x="0" y="111760"/>
                    </a:lnTo>
                    <a:lnTo>
                      <a:pt x="0" y="60706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6" name="Freeform 26"/>
              <p:cNvSpPr/>
              <p:nvPr/>
            </p:nvSpPr>
            <p:spPr>
              <a:xfrm>
                <a:off x="11494800" y="2643120"/>
                <a:ext cx="487080" cy="520560"/>
              </a:xfrm>
              <a:custGeom>
                <a:avLst/>
                <a:gdLst>
                  <a:gd name="textAreaLeft" fmla="*/ 0 w 487080"/>
                  <a:gd name="textAreaRight" fmla="*/ 487800 w 487080"/>
                  <a:gd name="textAreaTop" fmla="*/ 0 h 520560"/>
                  <a:gd name="textAreaBottom" fmla="*/ 521280 h 520560"/>
                </a:gdLst>
                <a:ahLst/>
                <a:rect l="textAreaLeft" t="textAreaTop" r="textAreaRight" b="textAreaBottom"/>
                <a:pathLst>
                  <a:path w="273177" h="292100">
                    <a:moveTo>
                      <a:pt x="17907" y="69088"/>
                    </a:moveTo>
                    <a:cubicBezTo>
                      <a:pt x="29845" y="47117"/>
                      <a:pt x="46228" y="30099"/>
                      <a:pt x="67437" y="18034"/>
                    </a:cubicBezTo>
                    <a:cubicBezTo>
                      <a:pt x="88646" y="5969"/>
                      <a:pt x="112649" y="0"/>
                      <a:pt x="139954" y="0"/>
                    </a:cubicBezTo>
                    <a:cubicBezTo>
                      <a:pt x="175006" y="0"/>
                      <a:pt x="203962" y="8763"/>
                      <a:pt x="226949" y="26289"/>
                    </a:cubicBezTo>
                    <a:cubicBezTo>
                      <a:pt x="249936" y="43815"/>
                      <a:pt x="265303" y="68326"/>
                      <a:pt x="273177" y="100076"/>
                    </a:cubicBezTo>
                    <a:lnTo>
                      <a:pt x="196088" y="100076"/>
                    </a:lnTo>
                    <a:cubicBezTo>
                      <a:pt x="192024" y="87757"/>
                      <a:pt x="185166" y="78232"/>
                      <a:pt x="175387" y="71247"/>
                    </a:cubicBezTo>
                    <a:cubicBezTo>
                      <a:pt x="165608" y="64262"/>
                      <a:pt x="153670" y="60833"/>
                      <a:pt x="139446" y="60833"/>
                    </a:cubicBezTo>
                    <a:cubicBezTo>
                      <a:pt x="118999" y="60833"/>
                      <a:pt x="102870" y="68199"/>
                      <a:pt x="90932" y="83058"/>
                    </a:cubicBezTo>
                    <a:cubicBezTo>
                      <a:pt x="78994" y="97917"/>
                      <a:pt x="73025" y="118872"/>
                      <a:pt x="73025" y="146050"/>
                    </a:cubicBezTo>
                    <a:cubicBezTo>
                      <a:pt x="73025" y="172974"/>
                      <a:pt x="78994" y="193802"/>
                      <a:pt x="90932" y="208534"/>
                    </a:cubicBezTo>
                    <a:cubicBezTo>
                      <a:pt x="102870" y="223266"/>
                      <a:pt x="118999" y="230759"/>
                      <a:pt x="139446" y="230759"/>
                    </a:cubicBezTo>
                    <a:cubicBezTo>
                      <a:pt x="168402" y="230759"/>
                      <a:pt x="187198" y="217805"/>
                      <a:pt x="196088" y="192024"/>
                    </a:cubicBezTo>
                    <a:lnTo>
                      <a:pt x="273177" y="192024"/>
                    </a:lnTo>
                    <a:cubicBezTo>
                      <a:pt x="265303" y="222631"/>
                      <a:pt x="249809" y="247015"/>
                      <a:pt x="226695" y="265049"/>
                    </a:cubicBezTo>
                    <a:cubicBezTo>
                      <a:pt x="203581" y="283083"/>
                      <a:pt x="174625" y="292100"/>
                      <a:pt x="139954" y="292100"/>
                    </a:cubicBezTo>
                    <a:cubicBezTo>
                      <a:pt x="112776" y="292100"/>
                      <a:pt x="88519" y="286004"/>
                      <a:pt x="67437" y="273939"/>
                    </a:cubicBezTo>
                    <a:cubicBezTo>
                      <a:pt x="46355" y="261874"/>
                      <a:pt x="29845" y="244856"/>
                      <a:pt x="17907" y="222885"/>
                    </a:cubicBezTo>
                    <a:cubicBezTo>
                      <a:pt x="5969" y="200914"/>
                      <a:pt x="0" y="175387"/>
                      <a:pt x="0" y="146050"/>
                    </a:cubicBezTo>
                    <a:cubicBezTo>
                      <a:pt x="0" y="116713"/>
                      <a:pt x="5969" y="91186"/>
                      <a:pt x="17907" y="69215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7" name="Freeform 27"/>
              <p:cNvSpPr/>
              <p:nvPr/>
            </p:nvSpPr>
            <p:spPr>
              <a:xfrm>
                <a:off x="12062160" y="2441880"/>
                <a:ext cx="155880" cy="713520"/>
              </a:xfrm>
              <a:custGeom>
                <a:avLst/>
                <a:gdLst>
                  <a:gd name="textAreaLeft" fmla="*/ 0 w 155880"/>
                  <a:gd name="textAreaRight" fmla="*/ 156600 w 155880"/>
                  <a:gd name="textAreaTop" fmla="*/ 0 h 713520"/>
                  <a:gd name="textAreaBottom" fmla="*/ 714240 h 713520"/>
                </a:gdLst>
                <a:ahLst/>
                <a:rect l="textAreaLeft" t="textAreaTop" r="textAreaRight" b="textAreaBottom"/>
                <a:pathLst>
                  <a:path w="87757" h="400050">
                    <a:moveTo>
                      <a:pt x="79121" y="400050"/>
                    </a:moveTo>
                    <a:lnTo>
                      <a:pt x="7747" y="400050"/>
                    </a:lnTo>
                    <a:lnTo>
                      <a:pt x="7747" y="117348"/>
                    </a:lnTo>
                    <a:lnTo>
                      <a:pt x="79121" y="117348"/>
                    </a:lnTo>
                    <a:close/>
                    <a:moveTo>
                      <a:pt x="12573" y="71628"/>
                    </a:moveTo>
                    <a:cubicBezTo>
                      <a:pt x="4191" y="63627"/>
                      <a:pt x="0" y="53721"/>
                      <a:pt x="0" y="41783"/>
                    </a:cubicBezTo>
                    <a:cubicBezTo>
                      <a:pt x="0" y="29845"/>
                      <a:pt x="4191" y="19939"/>
                      <a:pt x="12573" y="11938"/>
                    </a:cubicBezTo>
                    <a:cubicBezTo>
                      <a:pt x="20955" y="3937"/>
                      <a:pt x="31369" y="0"/>
                      <a:pt x="43942" y="0"/>
                    </a:cubicBezTo>
                    <a:cubicBezTo>
                      <a:pt x="56515" y="0"/>
                      <a:pt x="66929" y="3937"/>
                      <a:pt x="75311" y="11938"/>
                    </a:cubicBezTo>
                    <a:cubicBezTo>
                      <a:pt x="83693" y="19939"/>
                      <a:pt x="87757" y="29845"/>
                      <a:pt x="87757" y="41783"/>
                    </a:cubicBezTo>
                    <a:cubicBezTo>
                      <a:pt x="87757" y="53721"/>
                      <a:pt x="83566" y="63627"/>
                      <a:pt x="75311" y="71628"/>
                    </a:cubicBezTo>
                    <a:cubicBezTo>
                      <a:pt x="67056" y="79629"/>
                      <a:pt x="56515" y="83566"/>
                      <a:pt x="43942" y="83566"/>
                    </a:cubicBezTo>
                    <a:cubicBezTo>
                      <a:pt x="31369" y="83566"/>
                      <a:pt x="20828" y="79502"/>
                      <a:pt x="12573" y="71628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8" name="Freeform 28"/>
              <p:cNvSpPr/>
              <p:nvPr/>
            </p:nvSpPr>
            <p:spPr>
              <a:xfrm>
                <a:off x="12296880" y="2643120"/>
                <a:ext cx="519120" cy="520560"/>
              </a:xfrm>
              <a:custGeom>
                <a:avLst/>
                <a:gdLst>
                  <a:gd name="textAreaLeft" fmla="*/ 0 w 519120"/>
                  <a:gd name="textAreaRight" fmla="*/ 519840 w 519120"/>
                  <a:gd name="textAreaTop" fmla="*/ 0 h 520560"/>
                  <a:gd name="textAreaBottom" fmla="*/ 521280 h 520560"/>
                </a:gdLst>
                <a:ahLst/>
                <a:rect l="textAreaLeft" t="textAreaTop" r="textAreaRight" b="textAreaBottom"/>
                <a:pathLst>
                  <a:path w="291211" h="292100">
                    <a:moveTo>
                      <a:pt x="180086" y="220218"/>
                    </a:moveTo>
                    <a:cubicBezTo>
                      <a:pt x="191516" y="213868"/>
                      <a:pt x="200533" y="204470"/>
                      <a:pt x="207391" y="191897"/>
                    </a:cubicBezTo>
                    <a:cubicBezTo>
                      <a:pt x="214249" y="179324"/>
                      <a:pt x="217551" y="163957"/>
                      <a:pt x="217551" y="145923"/>
                    </a:cubicBezTo>
                    <a:cubicBezTo>
                      <a:pt x="217551" y="118999"/>
                      <a:pt x="210439" y="98425"/>
                      <a:pt x="196342" y="83947"/>
                    </a:cubicBezTo>
                    <a:cubicBezTo>
                      <a:pt x="182245" y="69469"/>
                      <a:pt x="164973" y="62230"/>
                      <a:pt x="144526" y="62230"/>
                    </a:cubicBezTo>
                    <a:cubicBezTo>
                      <a:pt x="124079" y="62230"/>
                      <a:pt x="107061" y="69469"/>
                      <a:pt x="93218" y="83947"/>
                    </a:cubicBezTo>
                    <a:cubicBezTo>
                      <a:pt x="79375" y="98425"/>
                      <a:pt x="72517" y="119126"/>
                      <a:pt x="72517" y="145923"/>
                    </a:cubicBezTo>
                    <a:cubicBezTo>
                      <a:pt x="72517" y="172720"/>
                      <a:pt x="79248" y="193421"/>
                      <a:pt x="92710" y="207899"/>
                    </a:cubicBezTo>
                    <a:cubicBezTo>
                      <a:pt x="106172" y="222377"/>
                      <a:pt x="123063" y="229616"/>
                      <a:pt x="143510" y="229616"/>
                    </a:cubicBezTo>
                    <a:cubicBezTo>
                      <a:pt x="156464" y="229616"/>
                      <a:pt x="168656" y="226441"/>
                      <a:pt x="179959" y="220218"/>
                    </a:cubicBezTo>
                    <a:moveTo>
                      <a:pt x="69977" y="273812"/>
                    </a:moveTo>
                    <a:cubicBezTo>
                      <a:pt x="48260" y="261747"/>
                      <a:pt x="31115" y="244602"/>
                      <a:pt x="18669" y="222504"/>
                    </a:cubicBezTo>
                    <a:cubicBezTo>
                      <a:pt x="6223" y="200406"/>
                      <a:pt x="0" y="174879"/>
                      <a:pt x="0" y="145923"/>
                    </a:cubicBezTo>
                    <a:cubicBezTo>
                      <a:pt x="0" y="116967"/>
                      <a:pt x="6350" y="91567"/>
                      <a:pt x="19177" y="69342"/>
                    </a:cubicBezTo>
                    <a:cubicBezTo>
                      <a:pt x="32004" y="47117"/>
                      <a:pt x="49403" y="30099"/>
                      <a:pt x="71501" y="18034"/>
                    </a:cubicBezTo>
                    <a:cubicBezTo>
                      <a:pt x="93599" y="5969"/>
                      <a:pt x="118491" y="0"/>
                      <a:pt x="145669" y="0"/>
                    </a:cubicBezTo>
                    <a:cubicBezTo>
                      <a:pt x="172847" y="0"/>
                      <a:pt x="197485" y="6096"/>
                      <a:pt x="219710" y="18161"/>
                    </a:cubicBezTo>
                    <a:cubicBezTo>
                      <a:pt x="241935" y="30226"/>
                      <a:pt x="259207" y="47371"/>
                      <a:pt x="272034" y="69469"/>
                    </a:cubicBezTo>
                    <a:cubicBezTo>
                      <a:pt x="284861" y="91567"/>
                      <a:pt x="291211" y="117094"/>
                      <a:pt x="291211" y="146050"/>
                    </a:cubicBezTo>
                    <a:cubicBezTo>
                      <a:pt x="291211" y="175006"/>
                      <a:pt x="284607" y="200533"/>
                      <a:pt x="271526" y="222631"/>
                    </a:cubicBezTo>
                    <a:cubicBezTo>
                      <a:pt x="258445" y="244729"/>
                      <a:pt x="240792" y="261874"/>
                      <a:pt x="218440" y="273939"/>
                    </a:cubicBezTo>
                    <a:cubicBezTo>
                      <a:pt x="196088" y="286004"/>
                      <a:pt x="171196" y="292100"/>
                      <a:pt x="143637" y="292100"/>
                    </a:cubicBezTo>
                    <a:cubicBezTo>
                      <a:pt x="116459" y="292100"/>
                      <a:pt x="91948" y="286004"/>
                      <a:pt x="70104" y="273939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9" name="Freeform 29"/>
              <p:cNvSpPr/>
              <p:nvPr/>
            </p:nvSpPr>
            <p:spPr>
              <a:xfrm>
                <a:off x="12882960" y="2643120"/>
                <a:ext cx="418680" cy="520560"/>
              </a:xfrm>
              <a:custGeom>
                <a:avLst/>
                <a:gdLst>
                  <a:gd name="textAreaLeft" fmla="*/ 0 w 418680"/>
                  <a:gd name="textAreaRight" fmla="*/ 419400 w 418680"/>
                  <a:gd name="textAreaTop" fmla="*/ 0 h 520560"/>
                  <a:gd name="textAreaBottom" fmla="*/ 521280 h 520560"/>
                </a:gdLst>
                <a:ahLst/>
                <a:rect l="textAreaLeft" t="textAreaTop" r="textAreaRight" b="textAreaBottom"/>
                <a:pathLst>
                  <a:path w="234950" h="291973">
                    <a:moveTo>
                      <a:pt x="61341" y="279400"/>
                    </a:moveTo>
                    <a:cubicBezTo>
                      <a:pt x="42926" y="271018"/>
                      <a:pt x="28448" y="259715"/>
                      <a:pt x="17653" y="245491"/>
                    </a:cubicBezTo>
                    <a:cubicBezTo>
                      <a:pt x="6858" y="231267"/>
                      <a:pt x="1143" y="215392"/>
                      <a:pt x="0" y="197993"/>
                    </a:cubicBezTo>
                    <a:lnTo>
                      <a:pt x="72009" y="197993"/>
                    </a:lnTo>
                    <a:cubicBezTo>
                      <a:pt x="73406" y="208915"/>
                      <a:pt x="78740" y="217932"/>
                      <a:pt x="88138" y="225044"/>
                    </a:cubicBezTo>
                    <a:cubicBezTo>
                      <a:pt x="97536" y="232156"/>
                      <a:pt x="109093" y="235712"/>
                      <a:pt x="123063" y="235712"/>
                    </a:cubicBezTo>
                    <a:cubicBezTo>
                      <a:pt x="136652" y="235712"/>
                      <a:pt x="147320" y="233045"/>
                      <a:pt x="154940" y="227584"/>
                    </a:cubicBezTo>
                    <a:lnTo>
                      <a:pt x="166370" y="215138"/>
                    </a:lnTo>
                    <a:cubicBezTo>
                      <a:pt x="166370" y="197485"/>
                      <a:pt x="161671" y="190500"/>
                      <a:pt x="152400" y="185928"/>
                    </a:cubicBezTo>
                    <a:cubicBezTo>
                      <a:pt x="143129" y="181356"/>
                      <a:pt x="128143" y="176276"/>
                      <a:pt x="107696" y="170942"/>
                    </a:cubicBezTo>
                    <a:cubicBezTo>
                      <a:pt x="86614" y="165862"/>
                      <a:pt x="69342" y="160528"/>
                      <a:pt x="55880" y="155067"/>
                    </a:cubicBezTo>
                    <a:cubicBezTo>
                      <a:pt x="42418" y="149606"/>
                      <a:pt x="30861" y="141351"/>
                      <a:pt x="21209" y="130048"/>
                    </a:cubicBezTo>
                    <a:cubicBezTo>
                      <a:pt x="11557" y="118745"/>
                      <a:pt x="6604" y="103759"/>
                      <a:pt x="6604" y="84709"/>
                    </a:cubicBezTo>
                    <a:cubicBezTo>
                      <a:pt x="6604" y="69088"/>
                      <a:pt x="11176" y="54737"/>
                      <a:pt x="20193" y="41783"/>
                    </a:cubicBezTo>
                    <a:cubicBezTo>
                      <a:pt x="29210" y="28829"/>
                      <a:pt x="42164" y="18669"/>
                      <a:pt x="58928" y="11176"/>
                    </a:cubicBezTo>
                    <a:cubicBezTo>
                      <a:pt x="75692" y="3683"/>
                      <a:pt x="95631" y="0"/>
                      <a:pt x="118491" y="0"/>
                    </a:cubicBezTo>
                    <a:cubicBezTo>
                      <a:pt x="152146" y="0"/>
                      <a:pt x="179070" y="8382"/>
                      <a:pt x="199136" y="25273"/>
                    </a:cubicBezTo>
                    <a:cubicBezTo>
                      <a:pt x="219202" y="42164"/>
                      <a:pt x="230251" y="64770"/>
                      <a:pt x="232283" y="93345"/>
                    </a:cubicBezTo>
                    <a:lnTo>
                      <a:pt x="163957" y="93345"/>
                    </a:lnTo>
                    <a:cubicBezTo>
                      <a:pt x="162941" y="82169"/>
                      <a:pt x="158242" y="73152"/>
                      <a:pt x="149987" y="66548"/>
                    </a:cubicBezTo>
                    <a:cubicBezTo>
                      <a:pt x="141732" y="59944"/>
                      <a:pt x="130556" y="56642"/>
                      <a:pt x="116586" y="56642"/>
                    </a:cubicBezTo>
                    <a:cubicBezTo>
                      <a:pt x="103632" y="56642"/>
                      <a:pt x="93726" y="59055"/>
                      <a:pt x="86741" y="63754"/>
                    </a:cubicBezTo>
                    <a:lnTo>
                      <a:pt x="76327" y="75184"/>
                    </a:lnTo>
                    <a:cubicBezTo>
                      <a:pt x="76327" y="93218"/>
                      <a:pt x="81153" y="100457"/>
                      <a:pt x="90551" y="105410"/>
                    </a:cubicBezTo>
                    <a:cubicBezTo>
                      <a:pt x="99949" y="110363"/>
                      <a:pt x="114808" y="115316"/>
                      <a:pt x="135001" y="120523"/>
                    </a:cubicBezTo>
                    <a:cubicBezTo>
                      <a:pt x="155448" y="125603"/>
                      <a:pt x="172212" y="130937"/>
                      <a:pt x="185547" y="136271"/>
                    </a:cubicBezTo>
                    <a:cubicBezTo>
                      <a:pt x="198882" y="141605"/>
                      <a:pt x="210312" y="150114"/>
                      <a:pt x="219964" y="161544"/>
                    </a:cubicBezTo>
                    <a:cubicBezTo>
                      <a:pt x="229616" y="172974"/>
                      <a:pt x="234696" y="187960"/>
                      <a:pt x="234950" y="206756"/>
                    </a:cubicBezTo>
                    <a:cubicBezTo>
                      <a:pt x="234950" y="223139"/>
                      <a:pt x="230505" y="237744"/>
                      <a:pt x="221488" y="250698"/>
                    </a:cubicBezTo>
                    <a:cubicBezTo>
                      <a:pt x="212471" y="263652"/>
                      <a:pt x="199517" y="273812"/>
                      <a:pt x="182753" y="281051"/>
                    </a:cubicBezTo>
                    <a:cubicBezTo>
                      <a:pt x="165989" y="288290"/>
                      <a:pt x="146304" y="291973"/>
                      <a:pt x="123825" y="291973"/>
                    </a:cubicBezTo>
                    <a:cubicBezTo>
                      <a:pt x="100711" y="291973"/>
                      <a:pt x="80010" y="287782"/>
                      <a:pt x="61595" y="279527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60" name="Group 30"/>
            <p:cNvGrpSpPr/>
            <p:nvPr/>
          </p:nvGrpSpPr>
          <p:grpSpPr>
            <a:xfrm>
              <a:off x="14360760" y="253800"/>
              <a:ext cx="2380320" cy="1889640"/>
              <a:chOff x="14360760" y="253800"/>
              <a:chExt cx="2380320" cy="1889640"/>
            </a:xfrm>
          </p:grpSpPr>
          <p:sp>
            <p:nvSpPr>
              <p:cNvPr id="261" name="Freeform 31"/>
              <p:cNvSpPr/>
              <p:nvPr/>
            </p:nvSpPr>
            <p:spPr>
              <a:xfrm>
                <a:off x="14360760" y="643320"/>
                <a:ext cx="865440" cy="1481040"/>
              </a:xfrm>
              <a:custGeom>
                <a:avLst/>
                <a:gdLst>
                  <a:gd name="textAreaLeft" fmla="*/ 0 w 865440"/>
                  <a:gd name="textAreaRight" fmla="*/ 866160 w 865440"/>
                  <a:gd name="textAreaTop" fmla="*/ 0 h 1481040"/>
                  <a:gd name="textAreaBottom" fmla="*/ 1481760 h 1481040"/>
                </a:gdLst>
                <a:ahLst/>
                <a:rect l="textAreaLeft" t="textAreaTop" r="textAreaRight" b="textAreaBottom"/>
                <a:pathLst>
                  <a:path w="485267" h="830072">
                    <a:moveTo>
                      <a:pt x="477012" y="33020"/>
                    </a:moveTo>
                    <a:cubicBezTo>
                      <a:pt x="485267" y="49403"/>
                      <a:pt x="483616" y="65024"/>
                      <a:pt x="472186" y="80137"/>
                    </a:cubicBezTo>
                    <a:cubicBezTo>
                      <a:pt x="460756" y="95250"/>
                      <a:pt x="446024" y="101727"/>
                      <a:pt x="427863" y="99949"/>
                    </a:cubicBezTo>
                    <a:cubicBezTo>
                      <a:pt x="353314" y="90805"/>
                      <a:pt x="290068" y="120904"/>
                      <a:pt x="238252" y="189992"/>
                    </a:cubicBezTo>
                    <a:cubicBezTo>
                      <a:pt x="224663" y="206375"/>
                      <a:pt x="209423" y="214122"/>
                      <a:pt x="192532" y="213233"/>
                    </a:cubicBezTo>
                    <a:cubicBezTo>
                      <a:pt x="175641" y="212344"/>
                      <a:pt x="163703" y="203708"/>
                      <a:pt x="156337" y="187325"/>
                    </a:cubicBezTo>
                    <a:cubicBezTo>
                      <a:pt x="148082" y="173736"/>
                      <a:pt x="148082" y="159639"/>
                      <a:pt x="156337" y="145034"/>
                    </a:cubicBezTo>
                    <a:cubicBezTo>
                      <a:pt x="183642" y="98679"/>
                      <a:pt x="223393" y="62484"/>
                      <a:pt x="275717" y="36576"/>
                    </a:cubicBezTo>
                    <a:cubicBezTo>
                      <a:pt x="328041" y="10668"/>
                      <a:pt x="382778" y="0"/>
                      <a:pt x="440182" y="4572"/>
                    </a:cubicBezTo>
                    <a:cubicBezTo>
                      <a:pt x="458343" y="8255"/>
                      <a:pt x="470662" y="17780"/>
                      <a:pt x="477012" y="33274"/>
                    </a:cubicBezTo>
                    <a:moveTo>
                      <a:pt x="94996" y="62992"/>
                    </a:moveTo>
                    <a:lnTo>
                      <a:pt x="94996" y="782066"/>
                    </a:lnTo>
                    <a:cubicBezTo>
                      <a:pt x="94996" y="801116"/>
                      <a:pt x="86995" y="814578"/>
                      <a:pt x="71120" y="822325"/>
                    </a:cubicBezTo>
                    <a:cubicBezTo>
                      <a:pt x="55245" y="830072"/>
                      <a:pt x="39243" y="830072"/>
                      <a:pt x="23368" y="822325"/>
                    </a:cubicBezTo>
                    <a:cubicBezTo>
                      <a:pt x="7493" y="814578"/>
                      <a:pt x="0" y="801116"/>
                      <a:pt x="889" y="782066"/>
                    </a:cubicBezTo>
                    <a:lnTo>
                      <a:pt x="889" y="62992"/>
                    </a:lnTo>
                    <a:cubicBezTo>
                      <a:pt x="0" y="43942"/>
                      <a:pt x="7493" y="30480"/>
                      <a:pt x="23368" y="22733"/>
                    </a:cubicBezTo>
                    <a:cubicBezTo>
                      <a:pt x="39243" y="14986"/>
                      <a:pt x="55245" y="14986"/>
                      <a:pt x="71120" y="22733"/>
                    </a:cubicBezTo>
                    <a:cubicBezTo>
                      <a:pt x="86995" y="30480"/>
                      <a:pt x="94996" y="43815"/>
                      <a:pt x="94996" y="62992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2" name="Freeform 32"/>
              <p:cNvSpPr/>
              <p:nvPr/>
            </p:nvSpPr>
            <p:spPr>
              <a:xfrm>
                <a:off x="15243840" y="253800"/>
                <a:ext cx="1497240" cy="1889640"/>
              </a:xfrm>
              <a:custGeom>
                <a:avLst/>
                <a:gdLst>
                  <a:gd name="textAreaLeft" fmla="*/ 0 w 1497240"/>
                  <a:gd name="textAreaRight" fmla="*/ 1497960 w 1497240"/>
                  <a:gd name="textAreaTop" fmla="*/ 0 h 1889640"/>
                  <a:gd name="textAreaBottom" fmla="*/ 1890360 h 1889640"/>
                </a:gdLst>
                <a:ahLst/>
                <a:rect l="textAreaLeft" t="textAreaTop" r="textAreaRight" b="textAreaBottom"/>
                <a:pathLst>
                  <a:path w="839089" h="1059053">
                    <a:moveTo>
                      <a:pt x="420243" y="964946"/>
                    </a:moveTo>
                    <a:cubicBezTo>
                      <a:pt x="484759" y="964946"/>
                      <a:pt x="545338" y="947674"/>
                      <a:pt x="601726" y="913130"/>
                    </a:cubicBezTo>
                    <a:cubicBezTo>
                      <a:pt x="613537" y="905891"/>
                      <a:pt x="623570" y="902208"/>
                      <a:pt x="631698" y="902208"/>
                    </a:cubicBezTo>
                    <a:cubicBezTo>
                      <a:pt x="644398" y="902208"/>
                      <a:pt x="655320" y="906780"/>
                      <a:pt x="664464" y="915797"/>
                    </a:cubicBezTo>
                    <a:cubicBezTo>
                      <a:pt x="673608" y="924814"/>
                      <a:pt x="678180" y="935863"/>
                      <a:pt x="678180" y="948563"/>
                    </a:cubicBezTo>
                    <a:cubicBezTo>
                      <a:pt x="678180" y="966724"/>
                      <a:pt x="669036" y="980821"/>
                      <a:pt x="650875" y="990854"/>
                    </a:cubicBezTo>
                    <a:cubicBezTo>
                      <a:pt x="583565" y="1036320"/>
                      <a:pt x="506730" y="1059053"/>
                      <a:pt x="420243" y="1059053"/>
                    </a:cubicBezTo>
                    <a:cubicBezTo>
                      <a:pt x="305689" y="1059053"/>
                      <a:pt x="206502" y="1018159"/>
                      <a:pt x="122809" y="936244"/>
                    </a:cubicBezTo>
                    <a:cubicBezTo>
                      <a:pt x="40894" y="854329"/>
                      <a:pt x="0" y="755650"/>
                      <a:pt x="0" y="640207"/>
                    </a:cubicBezTo>
                    <a:cubicBezTo>
                      <a:pt x="0" y="523748"/>
                      <a:pt x="40894" y="425577"/>
                      <a:pt x="122809" y="345440"/>
                    </a:cubicBezTo>
                    <a:cubicBezTo>
                      <a:pt x="206502" y="263525"/>
                      <a:pt x="305689" y="222631"/>
                      <a:pt x="420243" y="222631"/>
                    </a:cubicBezTo>
                    <a:cubicBezTo>
                      <a:pt x="555752" y="222631"/>
                      <a:pt x="663956" y="283591"/>
                      <a:pt x="744982" y="405384"/>
                    </a:cubicBezTo>
                    <a:lnTo>
                      <a:pt x="744982" y="48006"/>
                    </a:lnTo>
                    <a:cubicBezTo>
                      <a:pt x="744093" y="28956"/>
                      <a:pt x="751586" y="15494"/>
                      <a:pt x="767461" y="7747"/>
                    </a:cubicBezTo>
                    <a:cubicBezTo>
                      <a:pt x="783336" y="0"/>
                      <a:pt x="799338" y="0"/>
                      <a:pt x="815213" y="7747"/>
                    </a:cubicBezTo>
                    <a:cubicBezTo>
                      <a:pt x="831088" y="15494"/>
                      <a:pt x="839089" y="28829"/>
                      <a:pt x="839089" y="48006"/>
                    </a:cubicBezTo>
                    <a:lnTo>
                      <a:pt x="839089" y="1000379"/>
                    </a:lnTo>
                    <a:cubicBezTo>
                      <a:pt x="839089" y="1013079"/>
                      <a:pt x="834263" y="1024001"/>
                      <a:pt x="824738" y="1033145"/>
                    </a:cubicBezTo>
                    <a:cubicBezTo>
                      <a:pt x="815213" y="1042289"/>
                      <a:pt x="804037" y="1046734"/>
                      <a:pt x="791337" y="1046734"/>
                    </a:cubicBezTo>
                    <a:cubicBezTo>
                      <a:pt x="779526" y="1046734"/>
                      <a:pt x="769239" y="1042797"/>
                      <a:pt x="760603" y="1035177"/>
                    </a:cubicBezTo>
                    <a:cubicBezTo>
                      <a:pt x="751967" y="1027557"/>
                      <a:pt x="746760" y="1017651"/>
                      <a:pt x="744982" y="1005840"/>
                    </a:cubicBezTo>
                    <a:lnTo>
                      <a:pt x="744982" y="640207"/>
                    </a:lnTo>
                    <a:cubicBezTo>
                      <a:pt x="744982" y="550164"/>
                      <a:pt x="713105" y="473710"/>
                      <a:pt x="649478" y="410972"/>
                    </a:cubicBezTo>
                    <a:cubicBezTo>
                      <a:pt x="585851" y="347345"/>
                      <a:pt x="509397" y="315468"/>
                      <a:pt x="420243" y="315468"/>
                    </a:cubicBezTo>
                    <a:cubicBezTo>
                      <a:pt x="330200" y="315468"/>
                      <a:pt x="253365" y="347345"/>
                      <a:pt x="189611" y="410972"/>
                    </a:cubicBezTo>
                    <a:cubicBezTo>
                      <a:pt x="125984" y="473710"/>
                      <a:pt x="94107" y="550164"/>
                      <a:pt x="94107" y="640207"/>
                    </a:cubicBezTo>
                    <a:cubicBezTo>
                      <a:pt x="94107" y="730250"/>
                      <a:pt x="125984" y="807085"/>
                      <a:pt x="189611" y="870712"/>
                    </a:cubicBezTo>
                    <a:cubicBezTo>
                      <a:pt x="254127" y="933450"/>
                      <a:pt x="331089" y="964819"/>
                      <a:pt x="420243" y="964819"/>
                    </a:cubicBezTo>
                  </a:path>
                </a:pathLst>
              </a:custGeom>
              <a:solidFill>
                <a:srgbClr val="2834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reeform 2"/>
          <p:cNvSpPr/>
          <p:nvPr/>
        </p:nvSpPr>
        <p:spPr>
          <a:xfrm>
            <a:off x="0" y="0"/>
            <a:ext cx="18287280" cy="10286280"/>
          </a:xfrm>
          <a:custGeom>
            <a:avLst/>
            <a:gdLst>
              <a:gd name="textAreaLeft" fmla="*/ 0 w 18287280"/>
              <a:gd name="textAreaRight" fmla="*/ 18288000 w 182872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4" name="Freeform 3"/>
          <p:cNvSpPr/>
          <p:nvPr/>
        </p:nvSpPr>
        <p:spPr>
          <a:xfrm>
            <a:off x="11836800" y="198720"/>
            <a:ext cx="5421600" cy="1658880"/>
          </a:xfrm>
          <a:custGeom>
            <a:avLst/>
            <a:gdLst>
              <a:gd name="textAreaLeft" fmla="*/ 0 w 5421600"/>
              <a:gd name="textAreaRight" fmla="*/ 5422320 w 5421600"/>
              <a:gd name="textAreaTop" fmla="*/ 0 h 1658880"/>
              <a:gd name="textAreaBottom" fmla="*/ 1659600 h 1658880"/>
            </a:gdLst>
            <a:ahLst/>
            <a:rect l="textAreaLeft" t="textAreaTop" r="textAreaRight" b="textAreaBottom"/>
            <a:pathLst>
              <a:path w="5422350" h="1659719">
                <a:moveTo>
                  <a:pt x="0" y="0"/>
                </a:moveTo>
                <a:lnTo>
                  <a:pt x="5422350" y="0"/>
                </a:lnTo>
                <a:lnTo>
                  <a:pt x="5422350" y="1659718"/>
                </a:lnTo>
                <a:lnTo>
                  <a:pt x="0" y="16597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265" name="Group 4"/>
          <p:cNvGrpSpPr/>
          <p:nvPr/>
        </p:nvGrpSpPr>
        <p:grpSpPr>
          <a:xfrm>
            <a:off x="2493360" y="3500280"/>
            <a:ext cx="14193000" cy="3520440"/>
            <a:chOff x="2493360" y="3500280"/>
            <a:chExt cx="14193000" cy="3520440"/>
          </a:xfrm>
        </p:grpSpPr>
        <p:sp>
          <p:nvSpPr>
            <p:cNvPr id="266" name="TextBox 5"/>
            <p:cNvSpPr/>
            <p:nvPr/>
          </p:nvSpPr>
          <p:spPr>
            <a:xfrm>
              <a:off x="2493360" y="3500280"/>
              <a:ext cx="14193000" cy="352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13861"/>
                </a:lnSpc>
              </a:pPr>
              <a:r>
                <a:rPr b="1" lang="en-US" sz="11000" spc="-1" strike="noStrike">
                  <a:solidFill>
                    <a:srgbClr val="ffd93b"/>
                  </a:solidFill>
                  <a:latin typeface="Decalotype Semi-Bold"/>
                  <a:ea typeface="Decalotype Semi-Bold"/>
                </a:rPr>
                <a:t>PROJETO LUCK CARD </a:t>
              </a:r>
              <a:endParaRPr b="0" lang="pt-BR" sz="110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7" name="TextBox 6"/>
            <p:cNvSpPr/>
            <p:nvPr/>
          </p:nvSpPr>
          <p:spPr>
            <a:xfrm>
              <a:off x="2493360" y="5402520"/>
              <a:ext cx="14193000" cy="71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5601"/>
                </a:lnSpc>
              </a:pPr>
              <a:r>
                <a:rPr b="0" lang="en-US" sz="40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10 anos </a:t>
              </a:r>
              <a:endParaRPr b="0" lang="pt-BR" sz="40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Freeform 2"/>
          <p:cNvSpPr/>
          <p:nvPr/>
        </p:nvSpPr>
        <p:spPr>
          <a:xfrm>
            <a:off x="0" y="0"/>
            <a:ext cx="18287280" cy="10286280"/>
          </a:xfrm>
          <a:custGeom>
            <a:avLst/>
            <a:gdLst>
              <a:gd name="textAreaLeft" fmla="*/ 0 w 18287280"/>
              <a:gd name="textAreaRight" fmla="*/ 18288000 w 182872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269" name="Group 3"/>
          <p:cNvGrpSpPr/>
          <p:nvPr/>
        </p:nvGrpSpPr>
        <p:grpSpPr>
          <a:xfrm>
            <a:off x="1195560" y="3690360"/>
            <a:ext cx="7143120" cy="2919600"/>
            <a:chOff x="1195560" y="3690360"/>
            <a:chExt cx="7143120" cy="2919600"/>
          </a:xfrm>
        </p:grpSpPr>
        <p:sp>
          <p:nvSpPr>
            <p:cNvPr id="270" name="TextBox 4"/>
            <p:cNvSpPr/>
            <p:nvPr/>
          </p:nvSpPr>
          <p:spPr>
            <a:xfrm>
              <a:off x="1195560" y="3690360"/>
              <a:ext cx="7143120" cy="182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7200"/>
                </a:lnSpc>
                <a:tabLst>
                  <a:tab algn="l" pos="0"/>
                </a:tabLst>
              </a:pPr>
              <a:r>
                <a:rPr b="1" lang="en-US" sz="6000" spc="-1" strike="noStrike">
                  <a:solidFill>
                    <a:srgbClr val="ffffff"/>
                  </a:solidFill>
                  <a:latin typeface="Decalotype Semi-Bold"/>
                  <a:ea typeface="Decalotype Semi-Bold"/>
                </a:rPr>
                <a:t>Atividade Principal:</a:t>
              </a:r>
              <a:endParaRPr b="0" lang="pt-BR" sz="6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1" name="TextBox 5"/>
            <p:cNvSpPr/>
            <p:nvPr/>
          </p:nvSpPr>
          <p:spPr>
            <a:xfrm>
              <a:off x="1195560" y="5009760"/>
              <a:ext cx="7143120" cy="160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201"/>
                </a:lnSpc>
              </a:pPr>
              <a:r>
                <a:rPr b="0" lang="en-US" sz="30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Cartão de Desconto com Benefícios e Financiamento para o Tratamento Odontológico.</a:t>
              </a:r>
              <a:endParaRPr b="0" lang="pt-BR" sz="3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2" name="Freeform 6"/>
          <p:cNvSpPr/>
          <p:nvPr/>
        </p:nvSpPr>
        <p:spPr>
          <a:xfrm rot="16796400">
            <a:off x="7702200" y="-158400"/>
            <a:ext cx="13092120" cy="10364040"/>
          </a:xfrm>
          <a:custGeom>
            <a:avLst/>
            <a:gdLst>
              <a:gd name="textAreaLeft" fmla="*/ 0 w 13092120"/>
              <a:gd name="textAreaRight" fmla="*/ 13092840 w 13092120"/>
              <a:gd name="textAreaTop" fmla="*/ 0 h 10364040"/>
              <a:gd name="textAreaBottom" fmla="*/ 10364760 h 10364040"/>
            </a:gdLst>
            <a:ahLst/>
            <a:rect l="textAreaLeft" t="textAreaTop" r="textAreaRight" b="textAreaBottom"/>
            <a:pathLst>
              <a:path w="13092980" h="10364742">
                <a:moveTo>
                  <a:pt x="0" y="0"/>
                </a:moveTo>
                <a:lnTo>
                  <a:pt x="13092981" y="0"/>
                </a:lnTo>
                <a:lnTo>
                  <a:pt x="13092981" y="10364742"/>
                </a:lnTo>
                <a:lnTo>
                  <a:pt x="0" y="103647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alphaModFix amt="9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3" name="Freeform 7"/>
          <p:cNvSpPr/>
          <p:nvPr/>
        </p:nvSpPr>
        <p:spPr>
          <a:xfrm>
            <a:off x="13429080" y="151920"/>
            <a:ext cx="4600440" cy="2946960"/>
          </a:xfrm>
          <a:custGeom>
            <a:avLst/>
            <a:gdLst>
              <a:gd name="textAreaLeft" fmla="*/ 0 w 4600440"/>
              <a:gd name="textAreaRight" fmla="*/ 4601160 w 4600440"/>
              <a:gd name="textAreaTop" fmla="*/ 0 h 2946960"/>
              <a:gd name="textAreaBottom" fmla="*/ 2947680 h 2946960"/>
            </a:gdLst>
            <a:ahLst/>
            <a:rect l="textAreaLeft" t="textAreaTop" r="textAreaRight" b="textAreaBottom"/>
            <a:pathLst>
              <a:path w="4601277" h="2947693">
                <a:moveTo>
                  <a:pt x="0" y="0"/>
                </a:moveTo>
                <a:lnTo>
                  <a:pt x="4601278" y="0"/>
                </a:lnTo>
                <a:lnTo>
                  <a:pt x="4601278" y="2947693"/>
                </a:lnTo>
                <a:lnTo>
                  <a:pt x="0" y="29476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4" name="Freeform 8"/>
          <p:cNvSpPr/>
          <p:nvPr/>
        </p:nvSpPr>
        <p:spPr>
          <a:xfrm>
            <a:off x="12292200" y="1309680"/>
            <a:ext cx="4538160" cy="2878560"/>
          </a:xfrm>
          <a:custGeom>
            <a:avLst/>
            <a:gdLst>
              <a:gd name="textAreaLeft" fmla="*/ 0 w 4538160"/>
              <a:gd name="textAreaRight" fmla="*/ 4538880 w 4538160"/>
              <a:gd name="textAreaTop" fmla="*/ 0 h 2878560"/>
              <a:gd name="textAreaBottom" fmla="*/ 2879280 h 2878560"/>
            </a:gdLst>
            <a:ahLst/>
            <a:rect l="textAreaLeft" t="textAreaTop" r="textAreaRight" b="textAreaBottom"/>
            <a:pathLst>
              <a:path w="4538838" h="2879325">
                <a:moveTo>
                  <a:pt x="0" y="0"/>
                </a:moveTo>
                <a:lnTo>
                  <a:pt x="4538838" y="0"/>
                </a:lnTo>
                <a:lnTo>
                  <a:pt x="4538838" y="2879325"/>
                </a:lnTo>
                <a:lnTo>
                  <a:pt x="0" y="287932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5" name="Freeform 9"/>
          <p:cNvSpPr/>
          <p:nvPr/>
        </p:nvSpPr>
        <p:spPr>
          <a:xfrm>
            <a:off x="10922400" y="2723040"/>
            <a:ext cx="4600440" cy="2931480"/>
          </a:xfrm>
          <a:custGeom>
            <a:avLst/>
            <a:gdLst>
              <a:gd name="textAreaLeft" fmla="*/ 0 w 4600440"/>
              <a:gd name="textAreaRight" fmla="*/ 4601160 w 4600440"/>
              <a:gd name="textAreaTop" fmla="*/ 0 h 2931480"/>
              <a:gd name="textAreaBottom" fmla="*/ 2932200 h 2931480"/>
            </a:gdLst>
            <a:ahLst/>
            <a:rect l="textAreaLeft" t="textAreaTop" r="textAreaRight" b="textAreaBottom"/>
            <a:pathLst>
              <a:path w="4601277" h="2932044">
                <a:moveTo>
                  <a:pt x="0" y="0"/>
                </a:moveTo>
                <a:lnTo>
                  <a:pt x="4601278" y="0"/>
                </a:lnTo>
                <a:lnTo>
                  <a:pt x="4601278" y="2932044"/>
                </a:lnTo>
                <a:lnTo>
                  <a:pt x="0" y="29320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6" name="Freeform 10"/>
          <p:cNvSpPr/>
          <p:nvPr/>
        </p:nvSpPr>
        <p:spPr>
          <a:xfrm>
            <a:off x="9696600" y="3697560"/>
            <a:ext cx="4551840" cy="2887200"/>
          </a:xfrm>
          <a:custGeom>
            <a:avLst/>
            <a:gdLst>
              <a:gd name="textAreaLeft" fmla="*/ 0 w 4551840"/>
              <a:gd name="textAreaRight" fmla="*/ 4552560 w 4551840"/>
              <a:gd name="textAreaTop" fmla="*/ 0 h 2887200"/>
              <a:gd name="textAreaBottom" fmla="*/ 2887920 h 2887200"/>
            </a:gdLst>
            <a:ahLst/>
            <a:rect l="textAreaLeft" t="textAreaTop" r="textAreaRight" b="textAreaBottom"/>
            <a:pathLst>
              <a:path w="4552400" h="2887929">
                <a:moveTo>
                  <a:pt x="0" y="0"/>
                </a:moveTo>
                <a:lnTo>
                  <a:pt x="4552400" y="0"/>
                </a:lnTo>
                <a:lnTo>
                  <a:pt x="4552400" y="2887929"/>
                </a:lnTo>
                <a:lnTo>
                  <a:pt x="0" y="288792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7" name="Freeform 11"/>
          <p:cNvSpPr/>
          <p:nvPr/>
        </p:nvSpPr>
        <p:spPr>
          <a:xfrm>
            <a:off x="12706920" y="6217560"/>
            <a:ext cx="4551840" cy="2882520"/>
          </a:xfrm>
          <a:custGeom>
            <a:avLst/>
            <a:gdLst>
              <a:gd name="textAreaLeft" fmla="*/ 0 w 4551840"/>
              <a:gd name="textAreaRight" fmla="*/ 4552560 w 4551840"/>
              <a:gd name="textAreaTop" fmla="*/ 0 h 2882520"/>
              <a:gd name="textAreaBottom" fmla="*/ 2883240 h 2882520"/>
            </a:gdLst>
            <a:ahLst/>
            <a:rect l="textAreaLeft" t="textAreaTop" r="textAreaRight" b="textAreaBottom"/>
            <a:pathLst>
              <a:path w="4552400" h="2883187">
                <a:moveTo>
                  <a:pt x="0" y="0"/>
                </a:moveTo>
                <a:lnTo>
                  <a:pt x="4552400" y="0"/>
                </a:lnTo>
                <a:lnTo>
                  <a:pt x="4552400" y="2883187"/>
                </a:lnTo>
                <a:lnTo>
                  <a:pt x="0" y="288318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Freeform 2"/>
          <p:cNvSpPr/>
          <p:nvPr/>
        </p:nvSpPr>
        <p:spPr>
          <a:xfrm>
            <a:off x="1660320" y="3012840"/>
            <a:ext cx="762120" cy="619560"/>
          </a:xfrm>
          <a:custGeom>
            <a:avLst/>
            <a:gdLst>
              <a:gd name="textAreaLeft" fmla="*/ 0 w 762120"/>
              <a:gd name="textAreaRight" fmla="*/ 762840 w 762120"/>
              <a:gd name="textAreaTop" fmla="*/ 0 h 619560"/>
              <a:gd name="textAreaBottom" fmla="*/ 620280 h 619560"/>
            </a:gdLst>
            <a:ahLst/>
            <a:rect l="textAreaLeft" t="textAreaTop" r="textAreaRight" b="textAreaBottom"/>
            <a:pathLst>
              <a:path w="763002" h="620112">
                <a:moveTo>
                  <a:pt x="0" y="0"/>
                </a:moveTo>
                <a:lnTo>
                  <a:pt x="763001" y="0"/>
                </a:lnTo>
                <a:lnTo>
                  <a:pt x="763001" y="620112"/>
                </a:lnTo>
                <a:lnTo>
                  <a:pt x="0" y="62011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9" name="Freeform 3"/>
          <p:cNvSpPr/>
          <p:nvPr/>
        </p:nvSpPr>
        <p:spPr>
          <a:xfrm>
            <a:off x="9144000" y="406080"/>
            <a:ext cx="768960" cy="717120"/>
          </a:xfrm>
          <a:custGeom>
            <a:avLst/>
            <a:gdLst>
              <a:gd name="textAreaLeft" fmla="*/ 0 w 768960"/>
              <a:gd name="textAreaRight" fmla="*/ 769680 w 768960"/>
              <a:gd name="textAreaTop" fmla="*/ 0 h 717120"/>
              <a:gd name="textAreaBottom" fmla="*/ 717840 h 717120"/>
            </a:gdLst>
            <a:ahLst/>
            <a:rect l="textAreaLeft" t="textAreaTop" r="textAreaRight" b="textAreaBottom"/>
            <a:pathLst>
              <a:path w="769771" h="717986">
                <a:moveTo>
                  <a:pt x="0" y="0"/>
                </a:moveTo>
                <a:lnTo>
                  <a:pt x="769771" y="0"/>
                </a:lnTo>
                <a:lnTo>
                  <a:pt x="769771" y="717986"/>
                </a:lnTo>
                <a:lnTo>
                  <a:pt x="0" y="7179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0" name="Freeform 4"/>
          <p:cNvSpPr/>
          <p:nvPr/>
        </p:nvSpPr>
        <p:spPr>
          <a:xfrm>
            <a:off x="1660320" y="6447960"/>
            <a:ext cx="624600" cy="714240"/>
          </a:xfrm>
          <a:custGeom>
            <a:avLst/>
            <a:gdLst>
              <a:gd name="textAreaLeft" fmla="*/ 0 w 624600"/>
              <a:gd name="textAreaRight" fmla="*/ 625320 w 624600"/>
              <a:gd name="textAreaTop" fmla="*/ 0 h 714240"/>
              <a:gd name="textAreaBottom" fmla="*/ 714960 h 714240"/>
            </a:gdLst>
            <a:ahLst/>
            <a:rect l="textAreaLeft" t="textAreaTop" r="textAreaRight" b="textAreaBottom"/>
            <a:pathLst>
              <a:path w="625360" h="715069">
                <a:moveTo>
                  <a:pt x="0" y="0"/>
                </a:moveTo>
                <a:lnTo>
                  <a:pt x="625360" y="0"/>
                </a:lnTo>
                <a:lnTo>
                  <a:pt x="625360" y="715069"/>
                </a:lnTo>
                <a:lnTo>
                  <a:pt x="0" y="7150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1" name="Freeform 5"/>
          <p:cNvSpPr/>
          <p:nvPr/>
        </p:nvSpPr>
        <p:spPr>
          <a:xfrm rot="620400">
            <a:off x="15437520" y="-181080"/>
            <a:ext cx="8084880" cy="11166120"/>
          </a:xfrm>
          <a:custGeom>
            <a:avLst/>
            <a:gdLst>
              <a:gd name="textAreaLeft" fmla="*/ 0 w 8084880"/>
              <a:gd name="textAreaRight" fmla="*/ 8085600 w 8084880"/>
              <a:gd name="textAreaTop" fmla="*/ 0 h 11166120"/>
              <a:gd name="textAreaBottom" fmla="*/ 11166840 h 11166120"/>
            </a:gdLst>
            <a:ahLst/>
            <a:rect l="textAreaLeft" t="textAreaTop" r="textAreaRight" b="textAreaBottom"/>
            <a:pathLst>
              <a:path w="8085692" h="11166940">
                <a:moveTo>
                  <a:pt x="0" y="0"/>
                </a:moveTo>
                <a:lnTo>
                  <a:pt x="8085692" y="0"/>
                </a:lnTo>
                <a:lnTo>
                  <a:pt x="8085692" y="11166940"/>
                </a:lnTo>
                <a:lnTo>
                  <a:pt x="0" y="111669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2" name="TextBox 6"/>
          <p:cNvSpPr/>
          <p:nvPr/>
        </p:nvSpPr>
        <p:spPr>
          <a:xfrm>
            <a:off x="1660320" y="1172880"/>
            <a:ext cx="5700240" cy="21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8640"/>
              </a:lnSpc>
              <a:tabLst>
                <a:tab algn="l" pos="0"/>
              </a:tabLst>
            </a:pPr>
            <a:r>
              <a:rPr b="1" lang="en-US" sz="7200" spc="-1" strike="noStrike">
                <a:solidFill>
                  <a:srgbClr val="ffd93b"/>
                </a:solidFill>
                <a:latin typeface="Decalotype Medium"/>
                <a:ea typeface="Decalotype Medium"/>
              </a:rPr>
              <a:t>Como somos !</a:t>
            </a:r>
            <a:endParaRPr b="0" lang="pt-BR" sz="72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83" name="Group 7"/>
          <p:cNvGrpSpPr/>
          <p:nvPr/>
        </p:nvGrpSpPr>
        <p:grpSpPr>
          <a:xfrm>
            <a:off x="1660320" y="4015800"/>
            <a:ext cx="5444640" cy="2774160"/>
            <a:chOff x="1660320" y="4015800"/>
            <a:chExt cx="5444640" cy="2774160"/>
          </a:xfrm>
        </p:grpSpPr>
        <p:sp>
          <p:nvSpPr>
            <p:cNvPr id="284" name="TextBox 8"/>
            <p:cNvSpPr/>
            <p:nvPr/>
          </p:nvSpPr>
          <p:spPr>
            <a:xfrm>
              <a:off x="1660320" y="4015800"/>
              <a:ext cx="5444640" cy="472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3719"/>
                </a:lnSpc>
                <a:tabLst>
                  <a:tab algn="l" pos="0"/>
                </a:tabLst>
              </a:pPr>
              <a:r>
                <a:rPr b="1" lang="en-US" sz="310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Missão</a:t>
              </a:r>
              <a:endParaRPr b="0" lang="pt-BR" sz="31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5" name="TextBox 9"/>
            <p:cNvSpPr/>
            <p:nvPr/>
          </p:nvSpPr>
          <p:spPr>
            <a:xfrm>
              <a:off x="1660320" y="4657320"/>
              <a:ext cx="5444640" cy="213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3359"/>
                </a:lnSpc>
              </a:pPr>
              <a:r>
                <a:rPr b="0" lang="en-US" sz="24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Servir aos seus Clientes/Associados internos e externos, sempre buscando a excelência na Administração e Agenciamento de Benefícios.</a:t>
              </a:r>
              <a:endParaRPr b="0" lang="pt-BR" sz="2400" spc="-1" strike="noStrike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ts val="3359"/>
                </a:lnSpc>
                <a:tabLst>
                  <a:tab algn="l" pos="0"/>
                </a:tabLst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86" name="Group 10"/>
          <p:cNvGrpSpPr/>
          <p:nvPr/>
        </p:nvGrpSpPr>
        <p:grpSpPr>
          <a:xfrm>
            <a:off x="8340840" y="1192680"/>
            <a:ext cx="9768240" cy="10879560"/>
            <a:chOff x="8340840" y="1192680"/>
            <a:chExt cx="9768240" cy="10879560"/>
          </a:xfrm>
        </p:grpSpPr>
        <p:sp>
          <p:nvSpPr>
            <p:cNvPr id="287" name="TextBox 11"/>
            <p:cNvSpPr/>
            <p:nvPr/>
          </p:nvSpPr>
          <p:spPr>
            <a:xfrm>
              <a:off x="8340840" y="1192680"/>
              <a:ext cx="9768240" cy="472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3719"/>
                </a:lnSpc>
                <a:tabLst>
                  <a:tab algn="l" pos="0"/>
                </a:tabLst>
              </a:pPr>
              <a:r>
                <a:rPr b="1" lang="en-US" sz="310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Valores</a:t>
              </a:r>
              <a:endParaRPr b="0" lang="pt-BR" sz="31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8" name="TextBox 12"/>
            <p:cNvSpPr/>
            <p:nvPr/>
          </p:nvSpPr>
          <p:spPr>
            <a:xfrm>
              <a:off x="8340840" y="1834200"/>
              <a:ext cx="9768240" cy="10238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lvl="1" marL="518040" indent="-259200">
                <a:lnSpc>
                  <a:spcPts val="3359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1" lang="en-US" sz="2400" spc="-1" strike="noStrike">
                  <a:solidFill>
                    <a:srgbClr val="ffffff"/>
                  </a:solidFill>
                  <a:latin typeface="Decalotype Bold"/>
                  <a:ea typeface="Decalotype Bold"/>
                </a:rPr>
                <a:t>O Bem Servir</a:t>
              </a:r>
              <a:r>
                <a:rPr b="0" lang="en-US" sz="24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; (é fazer o bem, ajudar alguém, ser solidário, cuidar, doar, amar – tudo isso despreocupado de retorno, ganho, pagamento)</a:t>
              </a:r>
              <a:endParaRPr b="0" lang="pt-BR" sz="2400" spc="-1" strike="noStrike">
                <a:solidFill>
                  <a:srgbClr val="ffffff"/>
                </a:solidFill>
                <a:latin typeface="Arial"/>
              </a:endParaRPr>
            </a:p>
            <a:p>
              <a:pPr lvl="1" marL="518040" indent="-259200">
                <a:lnSpc>
                  <a:spcPts val="3359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1" lang="en-US" sz="2400" spc="-1" strike="noStrike">
                  <a:solidFill>
                    <a:srgbClr val="ffffff"/>
                  </a:solidFill>
                  <a:latin typeface="Decalotype Bold"/>
                  <a:ea typeface="Decalotype Bold"/>
                </a:rPr>
                <a:t>Servir com Inovação</a:t>
              </a:r>
              <a:r>
                <a:rPr b="0" lang="en-US" sz="24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; (colocar ação para construir algo novo, apresentar mudanças, renovar, transformar situações, criar coisas inéditas ou mudar a forma antiga de se fazer algo) </a:t>
              </a:r>
              <a:endParaRPr b="0" lang="pt-BR" sz="2400" spc="-1" strike="noStrike">
                <a:solidFill>
                  <a:srgbClr val="ffffff"/>
                </a:solidFill>
                <a:latin typeface="Arial"/>
              </a:endParaRPr>
            </a:p>
            <a:p>
              <a:pPr lvl="1" marL="518040" indent="-259200">
                <a:lnSpc>
                  <a:spcPts val="3359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1" lang="en-US" sz="2400" spc="-1" strike="noStrike">
                  <a:solidFill>
                    <a:srgbClr val="ffffff"/>
                  </a:solidFill>
                  <a:latin typeface="Decalotype Bold"/>
                  <a:ea typeface="Decalotype Bold"/>
                </a:rPr>
                <a:t>Servir com Integridade;</a:t>
              </a:r>
              <a:r>
                <a:rPr b="0" lang="en-US" sz="24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 (É um princípio moral e ético que implica a adesão a um conjunto de valores e normas, mantendo a honestidade, a sinceridade e a honestidade em todas as situações.)</a:t>
              </a:r>
              <a:endParaRPr b="0" lang="pt-BR" sz="2400" spc="-1" strike="noStrike">
                <a:solidFill>
                  <a:srgbClr val="ffffff"/>
                </a:solidFill>
                <a:latin typeface="Arial"/>
              </a:endParaRPr>
            </a:p>
            <a:p>
              <a:pPr lvl="1" marL="518040" indent="-259200">
                <a:lnSpc>
                  <a:spcPts val="3359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1" lang="en-US" sz="2400" spc="-1" strike="noStrike">
                  <a:solidFill>
                    <a:srgbClr val="ffffff"/>
                  </a:solidFill>
                  <a:latin typeface="Decalotype Bold"/>
                  <a:ea typeface="Decalotype Bold"/>
                </a:rPr>
                <a:t>Servir com Comprometimento;</a:t>
              </a:r>
              <a:r>
                <a:rPr b="0" lang="en-US" sz="24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 (é uma palavra que nos faz agir com vigor, motivação e identificação com algo ou alguém ( Lucas 14.25-33)</a:t>
              </a:r>
              <a:endParaRPr b="0" lang="pt-BR" sz="2400" spc="-1" strike="noStrike">
                <a:solidFill>
                  <a:srgbClr val="ffffff"/>
                </a:solidFill>
                <a:latin typeface="Arial"/>
              </a:endParaRPr>
            </a:p>
            <a:p>
              <a:pPr lvl="1" marL="518040" indent="-259200">
                <a:lnSpc>
                  <a:spcPts val="3359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1" lang="en-US" sz="2400" spc="-1" strike="noStrike">
                  <a:solidFill>
                    <a:srgbClr val="ffffff"/>
                  </a:solidFill>
                  <a:latin typeface="Decalotype Bold"/>
                  <a:ea typeface="Decalotype Bold"/>
                </a:rPr>
                <a:t>Servir com Responsabilidade;</a:t>
              </a:r>
              <a:r>
                <a:rPr b="0" lang="en-US" sz="24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 (cumprir todas as obrigações para adquirir a confiança de qualquer pessoa).</a:t>
              </a:r>
              <a:endParaRPr b="0" lang="pt-BR" sz="2400" spc="-1" strike="noStrike">
                <a:solidFill>
                  <a:srgbClr val="ffffff"/>
                </a:solidFill>
                <a:latin typeface="Arial"/>
              </a:endParaRPr>
            </a:p>
            <a:p>
              <a:pPr lvl="1" marL="518040" indent="-259200">
                <a:lnSpc>
                  <a:spcPts val="3359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1" lang="en-US" sz="2400" spc="-1" strike="noStrike">
                  <a:solidFill>
                    <a:srgbClr val="ffffff"/>
                  </a:solidFill>
                  <a:latin typeface="Decalotype Bold"/>
                  <a:ea typeface="Decalotype Bold"/>
                </a:rPr>
                <a:t>Servir com Paixão Insistentemente Renovada.</a:t>
              </a:r>
              <a:r>
                <a:rPr b="0" lang="en-US" sz="24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 (A paixão é que nos move; de maneira insistente; persistência um processo de renovação, de transformação; que se transformou em novo; reformado, reestruturado).</a:t>
              </a:r>
              <a:endParaRPr b="0" lang="pt-BR" sz="2400" spc="-1" strike="noStrike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ts val="3359"/>
                </a:lnSpc>
              </a:pPr>
              <a:r>
                <a:rPr b="0" lang="en-US" sz="24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 </a:t>
              </a:r>
              <a:endParaRPr b="0" lang="pt-BR" sz="2400" spc="-1" strike="noStrike">
                <a:solidFill>
                  <a:srgbClr val="ffffff"/>
                </a:solidFill>
                <a:latin typeface="Arial"/>
              </a:endParaRPr>
            </a:p>
            <a:p>
              <a:pPr lvl="1" marL="518040" indent="-259200">
                <a:lnSpc>
                  <a:spcPts val="3359"/>
                </a:lnSpc>
                <a:buClr>
                  <a:srgbClr val="ffd93b"/>
                </a:buClr>
                <a:buFont typeface="Arial"/>
                <a:buChar char="•"/>
              </a:pPr>
              <a:r>
                <a:rPr b="1" lang="en-US" sz="2400" spc="-1" strike="noStrike">
                  <a:solidFill>
                    <a:srgbClr val="ffd93b"/>
                  </a:solidFill>
                  <a:latin typeface="Decalotype Bold"/>
                  <a:ea typeface="Decalotype Bold"/>
                </a:rPr>
                <a:t>Princípio</a:t>
              </a:r>
              <a:r>
                <a:rPr b="1" lang="en-US" sz="2400" spc="-1" strike="noStrike">
                  <a:solidFill>
                    <a:srgbClr val="ffffff"/>
                  </a:solidFill>
                  <a:latin typeface="Decalotype Bold"/>
                  <a:ea typeface="Decalotype Bold"/>
                </a:rPr>
                <a:t>*:</a:t>
              </a:r>
              <a:r>
                <a:rPr b="0" lang="en-US" sz="24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 Ajudar pessoas na obtenção de melhor qualidade de vida, com prevenção e tratamento relacionadas a saúde bucais em todas as áreas de especializações odontológicas. </a:t>
              </a:r>
              <a:endParaRPr b="0" lang="pt-BR" sz="2400" spc="-1" strike="noStrike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ts val="3359"/>
                </a:lnSpc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89" name="Group 13"/>
          <p:cNvGrpSpPr/>
          <p:nvPr/>
        </p:nvGrpSpPr>
        <p:grpSpPr>
          <a:xfrm>
            <a:off x="1660320" y="7455600"/>
            <a:ext cx="5444640" cy="2774160"/>
            <a:chOff x="1660320" y="7455600"/>
            <a:chExt cx="5444640" cy="2774160"/>
          </a:xfrm>
        </p:grpSpPr>
        <p:sp>
          <p:nvSpPr>
            <p:cNvPr id="290" name="TextBox 14"/>
            <p:cNvSpPr/>
            <p:nvPr/>
          </p:nvSpPr>
          <p:spPr>
            <a:xfrm>
              <a:off x="1660320" y="7455600"/>
              <a:ext cx="5444640" cy="472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3719"/>
                </a:lnSpc>
                <a:tabLst>
                  <a:tab algn="l" pos="0"/>
                </a:tabLst>
              </a:pPr>
              <a:r>
                <a:rPr b="1" lang="en-US" sz="3100" spc="-1" strike="noStrike">
                  <a:solidFill>
                    <a:srgbClr val="ffd93b"/>
                  </a:solidFill>
                  <a:latin typeface="Decalotype Medium"/>
                  <a:ea typeface="Decalotype Medium"/>
                </a:rPr>
                <a:t>Visão</a:t>
              </a:r>
              <a:endParaRPr b="0" lang="pt-BR" sz="31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1" name="TextBox 15"/>
            <p:cNvSpPr/>
            <p:nvPr/>
          </p:nvSpPr>
          <p:spPr>
            <a:xfrm>
              <a:off x="1660320" y="8097120"/>
              <a:ext cx="5444640" cy="213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3359"/>
                </a:lnSpc>
              </a:pPr>
              <a:r>
                <a:rPr b="0" lang="en-US" sz="2400" spc="-1" strike="noStrike">
                  <a:solidFill>
                    <a:srgbClr val="ffffff"/>
                  </a:solidFill>
                  <a:latin typeface="Decalotype Light"/>
                  <a:ea typeface="Decalotype Light"/>
                </a:rPr>
                <a:t>Está presente em todos os estados do Brasil com nossos Produtos e Serviços; nos colocando à sociedade como opção de melhorar a qualidade de vida</a:t>
              </a:r>
              <a:endParaRPr b="0" lang="pt-BR" sz="2400" spc="-1" strike="noStrike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ts val="3359"/>
                </a:lnSpc>
                <a:tabLst>
                  <a:tab algn="l" pos="0"/>
                </a:tabLst>
              </a:pPr>
              <a:endParaRPr b="0" lang="pt-B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LibreOffice/7.5.2.2$MacOSX_AARCH64 LibreOffice_project/53bb9681a964705cf672590721dbc85eb4d0c3a2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DAGJEluGk90</dc:identifier>
  <dc:language>pt-BR</dc:language>
  <cp:lastModifiedBy/>
  <dcterms:modified xsi:type="dcterms:W3CDTF">2024-10-08T13:31:51Z</dcterms:modified>
  <cp:revision>2</cp:revision>
  <dc:subject/>
  <dc:title>PROJETO LUCK CARD (10 ANOS)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